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7"/>
  </p:notesMasterIdLst>
  <p:sldIdLst>
    <p:sldId id="340" r:id="rId2"/>
    <p:sldId id="257" r:id="rId3"/>
    <p:sldId id="259" r:id="rId4"/>
    <p:sldId id="341" r:id="rId5"/>
    <p:sldId id="260" r:id="rId6"/>
    <p:sldId id="342" r:id="rId7"/>
    <p:sldId id="352" r:id="rId8"/>
    <p:sldId id="262" r:id="rId9"/>
    <p:sldId id="324" r:id="rId10"/>
    <p:sldId id="264" r:id="rId11"/>
    <p:sldId id="272" r:id="rId12"/>
    <p:sldId id="330" r:id="rId13"/>
    <p:sldId id="263" r:id="rId14"/>
    <p:sldId id="256" r:id="rId15"/>
    <p:sldId id="331" r:id="rId16"/>
    <p:sldId id="343" r:id="rId17"/>
    <p:sldId id="347" r:id="rId18"/>
    <p:sldId id="332" r:id="rId19"/>
    <p:sldId id="344" r:id="rId20"/>
    <p:sldId id="349" r:id="rId21"/>
    <p:sldId id="333" r:id="rId22"/>
    <p:sldId id="334" r:id="rId23"/>
    <p:sldId id="335" r:id="rId24"/>
    <p:sldId id="337" r:id="rId25"/>
    <p:sldId id="282" r:id="rId26"/>
    <p:sldId id="299" r:id="rId27"/>
    <p:sldId id="269" r:id="rId28"/>
    <p:sldId id="350" r:id="rId29"/>
    <p:sldId id="315" r:id="rId30"/>
    <p:sldId id="326" r:id="rId31"/>
    <p:sldId id="339" r:id="rId32"/>
    <p:sldId id="328" r:id="rId33"/>
    <p:sldId id="329" r:id="rId34"/>
    <p:sldId id="351" r:id="rId35"/>
    <p:sldId id="28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D759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78" autoAdjust="0"/>
    <p:restoredTop sz="94660"/>
  </p:normalViewPr>
  <p:slideViewPr>
    <p:cSldViewPr snapToGrid="0">
      <p:cViewPr varScale="1">
        <p:scale>
          <a:sx n="72" d="100"/>
          <a:sy n="72" d="100"/>
        </p:scale>
        <p:origin x="510"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3242668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2/9/2022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3.gif"/><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5.wdp"/><Relationship Id="rId18" Type="http://schemas.openxmlformats.org/officeDocument/2006/relationships/image" Target="../media/image19.png"/><Relationship Id="rId26" Type="http://schemas.openxmlformats.org/officeDocument/2006/relationships/image" Target="../media/image23.png"/><Relationship Id="rId3" Type="http://schemas.openxmlformats.org/officeDocument/2006/relationships/slideLayout" Target="../slideLayouts/slideLayout1.xml"/><Relationship Id="rId21" Type="http://schemas.microsoft.com/office/2007/relationships/hdphoto" Target="../media/hdphoto9.wdp"/><Relationship Id="rId7" Type="http://schemas.microsoft.com/office/2007/relationships/hdphoto" Target="../media/hdphoto2.wdp"/><Relationship Id="rId12" Type="http://schemas.openxmlformats.org/officeDocument/2006/relationships/image" Target="../media/image16.png"/><Relationship Id="rId17" Type="http://schemas.microsoft.com/office/2007/relationships/hdphoto" Target="../media/hdphoto7.wdp"/><Relationship Id="rId25" Type="http://schemas.microsoft.com/office/2007/relationships/hdphoto" Target="../media/hdphoto11.wdp"/><Relationship Id="rId2" Type="http://schemas.openxmlformats.org/officeDocument/2006/relationships/audio" Target="../media/media1.MP3"/><Relationship Id="rId16" Type="http://schemas.openxmlformats.org/officeDocument/2006/relationships/image" Target="../media/image18.png"/><Relationship Id="rId20" Type="http://schemas.openxmlformats.org/officeDocument/2006/relationships/image" Target="../media/image20.png"/><Relationship Id="rId29" Type="http://schemas.microsoft.com/office/2007/relationships/hdphoto" Target="../media/hdphoto13.wdp"/><Relationship Id="rId1" Type="http://schemas.microsoft.com/office/2007/relationships/media" Target="../media/media1.MP3"/><Relationship Id="rId6" Type="http://schemas.openxmlformats.org/officeDocument/2006/relationships/image" Target="../media/image13.png"/><Relationship Id="rId11" Type="http://schemas.microsoft.com/office/2007/relationships/hdphoto" Target="../media/hdphoto4.wdp"/><Relationship Id="rId24" Type="http://schemas.openxmlformats.org/officeDocument/2006/relationships/image" Target="../media/image22.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24.png"/><Relationship Id="rId10" Type="http://schemas.openxmlformats.org/officeDocument/2006/relationships/image" Target="../media/image15.png"/><Relationship Id="rId19" Type="http://schemas.microsoft.com/office/2007/relationships/hdphoto" Target="../media/hdphoto8.wdp"/><Relationship Id="rId31" Type="http://schemas.openxmlformats.org/officeDocument/2006/relationships/image" Target="../media/image26.png"/><Relationship Id="rId4" Type="http://schemas.openxmlformats.org/officeDocument/2006/relationships/image" Target="../media/image12.jpeg"/><Relationship Id="rId9" Type="http://schemas.microsoft.com/office/2007/relationships/hdphoto" Target="../media/hdphoto3.wdp"/><Relationship Id="rId14" Type="http://schemas.openxmlformats.org/officeDocument/2006/relationships/image" Target="../media/image17.png"/><Relationship Id="rId22" Type="http://schemas.openxmlformats.org/officeDocument/2006/relationships/image" Target="../media/image21.png"/><Relationship Id="rId27" Type="http://schemas.microsoft.com/office/2007/relationships/hdphoto" Target="../media/hdphoto12.wdp"/><Relationship Id="rId30"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xml"/><Relationship Id="rId5" Type="http://schemas.openxmlformats.org/officeDocument/2006/relationships/image" Target="../media/image29.png"/><Relationship Id="rId4" Type="http://schemas.microsoft.com/office/2007/relationships/hdphoto" Target="../media/hdphoto14.wdp"/></Relationships>
</file>

<file path=ppt/slides/_rels/slide14.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35.png"/><Relationship Id="rId18" Type="http://schemas.openxmlformats.org/officeDocument/2006/relationships/slide" Target="slide21.xml"/><Relationship Id="rId26" Type="http://schemas.openxmlformats.org/officeDocument/2006/relationships/slide" Target="slide23.xml"/><Relationship Id="rId39" Type="http://schemas.microsoft.com/office/2007/relationships/hdphoto" Target="../media/hdphoto24.wdp"/><Relationship Id="rId3" Type="http://schemas.openxmlformats.org/officeDocument/2006/relationships/image" Target="../media/image30.png"/><Relationship Id="rId21" Type="http://schemas.openxmlformats.org/officeDocument/2006/relationships/image" Target="../media/image19.png"/><Relationship Id="rId34" Type="http://schemas.microsoft.com/office/2007/relationships/hdphoto" Target="../media/hdphoto23.wdp"/><Relationship Id="rId42" Type="http://schemas.openxmlformats.org/officeDocument/2006/relationships/image" Target="../media/image45.png"/><Relationship Id="rId47" Type="http://schemas.microsoft.com/office/2007/relationships/hdphoto" Target="../media/hdphoto28.wdp"/><Relationship Id="rId7" Type="http://schemas.openxmlformats.org/officeDocument/2006/relationships/image" Target="../media/image32.png"/><Relationship Id="rId12" Type="http://schemas.microsoft.com/office/2007/relationships/hdphoto" Target="../media/hdphoto19.wdp"/><Relationship Id="rId17" Type="http://schemas.openxmlformats.org/officeDocument/2006/relationships/image" Target="../media/image36.png"/><Relationship Id="rId25" Type="http://schemas.microsoft.com/office/2007/relationships/hdphoto" Target="../media/hdphoto20.wdp"/><Relationship Id="rId33" Type="http://schemas.openxmlformats.org/officeDocument/2006/relationships/image" Target="../media/image41.png"/><Relationship Id="rId38" Type="http://schemas.openxmlformats.org/officeDocument/2006/relationships/image" Target="../media/image43.png"/><Relationship Id="rId46" Type="http://schemas.openxmlformats.org/officeDocument/2006/relationships/image" Target="../media/image47.png"/><Relationship Id="rId2" Type="http://schemas.openxmlformats.org/officeDocument/2006/relationships/image" Target="../media/image27.jpeg"/><Relationship Id="rId16" Type="http://schemas.microsoft.com/office/2007/relationships/hdphoto" Target="../media/hdphoto9.wdp"/><Relationship Id="rId20" Type="http://schemas.openxmlformats.org/officeDocument/2006/relationships/slide" Target="slide18.xml"/><Relationship Id="rId29" Type="http://schemas.openxmlformats.org/officeDocument/2006/relationships/image" Target="../media/image22.png"/><Relationship Id="rId41" Type="http://schemas.microsoft.com/office/2007/relationships/hdphoto" Target="../media/hdphoto25.wdp"/><Relationship Id="rId1" Type="http://schemas.openxmlformats.org/officeDocument/2006/relationships/slideLayout" Target="../slideLayouts/slideLayout1.xml"/><Relationship Id="rId6" Type="http://schemas.microsoft.com/office/2007/relationships/hdphoto" Target="../media/hdphoto16.wdp"/><Relationship Id="rId11" Type="http://schemas.openxmlformats.org/officeDocument/2006/relationships/image" Target="../media/image34.png"/><Relationship Id="rId24" Type="http://schemas.openxmlformats.org/officeDocument/2006/relationships/image" Target="../media/image38.png"/><Relationship Id="rId32" Type="http://schemas.microsoft.com/office/2007/relationships/hdphoto" Target="../media/hdphoto22.wdp"/><Relationship Id="rId37" Type="http://schemas.openxmlformats.org/officeDocument/2006/relationships/image" Target="../media/image42.png"/><Relationship Id="rId40" Type="http://schemas.openxmlformats.org/officeDocument/2006/relationships/image" Target="../media/image44.png"/><Relationship Id="rId45" Type="http://schemas.microsoft.com/office/2007/relationships/hdphoto" Target="../media/hdphoto27.wdp"/><Relationship Id="rId5" Type="http://schemas.openxmlformats.org/officeDocument/2006/relationships/image" Target="../media/image31.png"/><Relationship Id="rId15" Type="http://schemas.openxmlformats.org/officeDocument/2006/relationships/image" Target="../media/image20.png"/><Relationship Id="rId23" Type="http://schemas.openxmlformats.org/officeDocument/2006/relationships/slide" Target="slide22.xml"/><Relationship Id="rId28" Type="http://schemas.microsoft.com/office/2007/relationships/hdphoto" Target="../media/hdphoto21.wdp"/><Relationship Id="rId36" Type="http://schemas.microsoft.com/office/2007/relationships/hdphoto" Target="../media/hdphoto12.wdp"/><Relationship Id="rId10" Type="http://schemas.microsoft.com/office/2007/relationships/hdphoto" Target="../media/hdphoto18.wdp"/><Relationship Id="rId19" Type="http://schemas.openxmlformats.org/officeDocument/2006/relationships/image" Target="../media/image37.png"/><Relationship Id="rId31" Type="http://schemas.openxmlformats.org/officeDocument/2006/relationships/image" Target="../media/image40.png"/><Relationship Id="rId44" Type="http://schemas.openxmlformats.org/officeDocument/2006/relationships/image" Target="../media/image46.png"/><Relationship Id="rId4" Type="http://schemas.microsoft.com/office/2007/relationships/hdphoto" Target="../media/hdphoto15.wdp"/><Relationship Id="rId9" Type="http://schemas.openxmlformats.org/officeDocument/2006/relationships/image" Target="../media/image33.png"/><Relationship Id="rId14" Type="http://schemas.openxmlformats.org/officeDocument/2006/relationships/slide" Target="slide15.xml"/><Relationship Id="rId22" Type="http://schemas.microsoft.com/office/2007/relationships/hdphoto" Target="../media/hdphoto8.wdp"/><Relationship Id="rId27" Type="http://schemas.openxmlformats.org/officeDocument/2006/relationships/image" Target="../media/image39.png"/><Relationship Id="rId30" Type="http://schemas.microsoft.com/office/2007/relationships/hdphoto" Target="../media/hdphoto11.wdp"/><Relationship Id="rId35" Type="http://schemas.openxmlformats.org/officeDocument/2006/relationships/image" Target="../media/image23.png"/><Relationship Id="rId43" Type="http://schemas.microsoft.com/office/2007/relationships/hdphoto" Target="../media/hdphoto26.wdp"/></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slide" Target="slide14.xml"/><Relationship Id="rId4" Type="http://schemas.microsoft.com/office/2007/relationships/hdphoto" Target="../media/hdphoto14.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slide" Target="slide3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slide" Target="slide14.xml"/><Relationship Id="rId4" Type="http://schemas.microsoft.com/office/2007/relationships/hdphoto" Target="../media/hdphoto14.wdp"/></Relationships>
</file>

<file path=ppt/slides/_rels/slide19.xml.rels><?xml version="1.0" encoding="UTF-8" standalone="yes"?>
<Relationships xmlns="http://schemas.openxmlformats.org/package/2006/relationships"><Relationship Id="rId2" Type="http://schemas.openxmlformats.org/officeDocument/2006/relationships/slide" Target="slide3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slide" Target="slide14.xml"/><Relationship Id="rId4" Type="http://schemas.microsoft.com/office/2007/relationships/hdphoto" Target="../media/hdphoto14.wdp"/></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slide" Target="slide14.xml"/><Relationship Id="rId4" Type="http://schemas.microsoft.com/office/2007/relationships/hdphoto" Target="../media/hdphoto14.wdp"/></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slide" Target="slide14.xml"/><Relationship Id="rId4" Type="http://schemas.microsoft.com/office/2007/relationships/hdphoto" Target="../media/hdphoto14.wdp"/></Relationships>
</file>

<file path=ppt/slides/_rels/slide2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slide" Target="slide7.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slide" Target="slide3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WordArt 3"/>
          <p:cNvSpPr>
            <a:spLocks noChangeArrowheads="1" noChangeShapeType="1" noTextEdit="1"/>
          </p:cNvSpPr>
          <p:nvPr/>
        </p:nvSpPr>
        <p:spPr bwMode="auto">
          <a:xfrm>
            <a:off x="2032000" y="3048000"/>
            <a:ext cx="8534400" cy="2057400"/>
          </a:xfrm>
          <a:prstGeom prst="rect">
            <a:avLst/>
          </a:prstGeom>
        </p:spPr>
        <p:txBody>
          <a:bodyPr wrap="none" fromWordArt="1">
            <a:prstTxWarp prst="textPlain">
              <a:avLst>
                <a:gd name="adj" fmla="val 50000"/>
              </a:avLst>
            </a:prstTxWarp>
          </a:bodyPr>
          <a:lstStyle/>
          <a:p>
            <a:pPr algn="ctr"/>
            <a:r>
              <a:rPr lang="vi-VN" sz="3600" b="1" kern="10">
                <a:ln w="19050">
                  <a:solidFill>
                    <a:srgbClr val="99CCFF"/>
                  </a:solidFill>
                  <a:round/>
                  <a:headEnd/>
                  <a:tailEnd/>
                </a:ln>
                <a:solidFill>
                  <a:srgbClr val="FF0000"/>
                </a:solidFill>
                <a:effectLst>
                  <a:outerShdw dist="35921" dir="2700000" algn="ctr" rotWithShape="0">
                    <a:srgbClr val="990000"/>
                  </a:outerShdw>
                </a:effectLst>
                <a:latin typeface="Times New Roman"/>
                <a:cs typeface="Times New Roman"/>
              </a:rPr>
              <a:t>Tập đọc</a:t>
            </a:r>
          </a:p>
          <a:p>
            <a:pPr algn="ctr"/>
            <a:r>
              <a:rPr lang="vi-VN" sz="3600" b="1" kern="10">
                <a:ln w="19050">
                  <a:solidFill>
                    <a:srgbClr val="99CCFF"/>
                  </a:solidFill>
                  <a:round/>
                  <a:headEnd/>
                  <a:tailEnd/>
                </a:ln>
                <a:solidFill>
                  <a:srgbClr val="FF0000"/>
                </a:solidFill>
                <a:effectLst>
                  <a:outerShdw dist="35921" dir="2700000" algn="ctr" rotWithShape="0">
                    <a:srgbClr val="990000"/>
                  </a:outerShdw>
                </a:effectLst>
                <a:latin typeface="Times New Roman"/>
                <a:cs typeface="Times New Roman"/>
              </a:rPr>
              <a:t>Lớp 3</a:t>
            </a:r>
            <a:endParaRPr lang="en-US" sz="3600" b="1" kern="10">
              <a:ln w="19050">
                <a:solidFill>
                  <a:srgbClr val="99CCFF"/>
                </a:solidFill>
                <a:round/>
                <a:headEnd/>
                <a:tailEnd/>
              </a:ln>
              <a:solidFill>
                <a:srgbClr val="FF0000"/>
              </a:solidFill>
              <a:effectLst>
                <a:outerShdw dist="35921" dir="2700000" algn="ctr" rotWithShape="0">
                  <a:srgbClr val="990000"/>
                </a:outerShdw>
              </a:effectLst>
              <a:latin typeface="Times New Roman"/>
              <a:cs typeface="Times New Roman"/>
            </a:endParaRPr>
          </a:p>
        </p:txBody>
      </p:sp>
      <p:pic>
        <p:nvPicPr>
          <p:cNvPr id="2052" name="Picture 4" descr="star4"/>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502400" y="6042026"/>
            <a:ext cx="152400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5" descr="star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14401" y="1"/>
            <a:ext cx="1316567"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6" descr="star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261600" y="1"/>
            <a:ext cx="1363133"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WordArt 14"/>
          <p:cNvSpPr>
            <a:spLocks noChangeArrowheads="1" noChangeShapeType="1" noTextEdit="1"/>
          </p:cNvSpPr>
          <p:nvPr/>
        </p:nvSpPr>
        <p:spPr bwMode="auto">
          <a:xfrm>
            <a:off x="141818" y="838200"/>
            <a:ext cx="11482916" cy="1339850"/>
          </a:xfrm>
          <a:prstGeom prst="rect">
            <a:avLst/>
          </a:prstGeom>
        </p:spPr>
        <p:txBody>
          <a:bodyPr wrap="none" fromWordArt="1">
            <a:prstTxWarp prst="textPlain">
              <a:avLst>
                <a:gd name="adj" fmla="val 50000"/>
              </a:avLst>
            </a:prstTxWarp>
          </a:bodyPr>
          <a:lstStyle/>
          <a:p>
            <a:pPr algn="ctr"/>
            <a:r>
              <a:rPr lang="vi-VN" sz="3600" kern="10" dirty="0">
                <a:ln w="9525">
                  <a:solidFill>
                    <a:srgbClr val="FF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TRƯỜNG TIỂU HỌC </a:t>
            </a:r>
            <a:r>
              <a:rPr lang="en-US" sz="3600" kern="10">
                <a:ln w="9525">
                  <a:solidFill>
                    <a:srgbClr val="FF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PHÙ ĐỔNG</a:t>
            </a:r>
            <a:endParaRPr lang="en-US" sz="3600" kern="10" dirty="0">
              <a:ln w="9525">
                <a:solidFill>
                  <a:srgbClr val="FF00FF"/>
                </a:solidFill>
                <a:round/>
                <a:headEnd/>
                <a:tailEnd/>
              </a:ln>
              <a:solidFill>
                <a:srgbClr val="000000"/>
              </a:solidFill>
              <a:effectLst>
                <a:outerShdw dist="45791" dir="2021404" algn="ctr" rotWithShape="0">
                  <a:srgbClr val="B2B2B2">
                    <a:alpha val="79999"/>
                  </a:srgbClr>
                </a:outerShdw>
              </a:effectLst>
              <a:latin typeface="Times New Roman"/>
              <a:cs typeface="Times New Roman"/>
            </a:endParaRPr>
          </a:p>
        </p:txBody>
      </p:sp>
    </p:spTree>
    <p:extLst>
      <p:ext uri="{BB962C8B-B14F-4D97-AF65-F5344CB8AC3E}">
        <p14:creationId xmlns:p14="http://schemas.microsoft.com/office/powerpoint/2010/main" val="2112140575"/>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64517"/>
                                        </p:tgtEl>
                                        <p:attrNameLst>
                                          <p:attrName>style.visibility</p:attrName>
                                        </p:attrNameLst>
                                      </p:cBhvr>
                                      <p:to>
                                        <p:strVal val="visible"/>
                                      </p:to>
                                    </p:set>
                                    <p:anim calcmode="lin" valueType="num">
                                      <p:cBhvr additive="base">
                                        <p:cTn id="7" dur="500" fill="hold"/>
                                        <p:tgtEl>
                                          <p:spTgt spid="64517"/>
                                        </p:tgtEl>
                                        <p:attrNameLst>
                                          <p:attrName>ppt_x</p:attrName>
                                        </p:attrNameLst>
                                      </p:cBhvr>
                                      <p:tavLst>
                                        <p:tav tm="0">
                                          <p:val>
                                            <p:strVal val="#ppt_x"/>
                                          </p:val>
                                        </p:tav>
                                        <p:tav tm="100000">
                                          <p:val>
                                            <p:strVal val="#ppt_x"/>
                                          </p:val>
                                        </p:tav>
                                      </p:tavLst>
                                    </p:anim>
                                    <p:anim calcmode="lin" valueType="num">
                                      <p:cBhvr additive="base">
                                        <p:cTn id="8" dur="500" fill="hold"/>
                                        <p:tgtEl>
                                          <p:spTgt spid="645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9" presetID="2" presetClass="entr" presetSubtype="4" fill="hold" nodeType="withEffect">
                                  <p:stCondLst>
                                    <p:cond delay="0"/>
                                  </p:stCondLst>
                                  <p:childTnLst>
                                    <p:set>
                                      <p:cBhvr>
                                        <p:cTn id="10" dur="1" fill="hold">
                                          <p:stCondLst>
                                            <p:cond delay="0"/>
                                          </p:stCondLst>
                                        </p:cTn>
                                        <p:tgtEl>
                                          <p:spTgt spid="64518"/>
                                        </p:tgtEl>
                                        <p:attrNameLst>
                                          <p:attrName>style.visibility</p:attrName>
                                        </p:attrNameLst>
                                      </p:cBhvr>
                                      <p:to>
                                        <p:strVal val="visible"/>
                                      </p:to>
                                    </p:set>
                                    <p:anim calcmode="lin" valueType="num">
                                      <p:cBhvr additive="base">
                                        <p:cTn id="11" dur="500" fill="hold"/>
                                        <p:tgtEl>
                                          <p:spTgt spid="64518"/>
                                        </p:tgtEl>
                                        <p:attrNameLst>
                                          <p:attrName>ppt_x</p:attrName>
                                        </p:attrNameLst>
                                      </p:cBhvr>
                                      <p:tavLst>
                                        <p:tav tm="0">
                                          <p:val>
                                            <p:strVal val="#ppt_x"/>
                                          </p:val>
                                        </p:tav>
                                        <p:tav tm="100000">
                                          <p:val>
                                            <p:strVal val="#ppt_x"/>
                                          </p:val>
                                        </p:tav>
                                      </p:tavLst>
                                    </p:anim>
                                    <p:anim calcmode="lin" valueType="num">
                                      <p:cBhvr additive="base">
                                        <p:cTn id="12" dur="500" fill="hold"/>
                                        <p:tgtEl>
                                          <p:spTgt spid="645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par>
                                <p:cTn id="13" presetID="23" presetClass="emph" presetSubtype="0" repeatCount="indefinite" fill="hold" grpId="0" nodeType="withEffect">
                                  <p:stCondLst>
                                    <p:cond delay="0"/>
                                  </p:stCondLst>
                                  <p:childTnLst>
                                    <p:animClr clrSpc="hsl" dir="cw">
                                      <p:cBhvr override="childStyle">
                                        <p:cTn id="14" dur="500" fill="hold"/>
                                        <p:tgtEl>
                                          <p:spTgt spid="64515"/>
                                        </p:tgtEl>
                                        <p:attrNameLst>
                                          <p:attrName>style.color</p:attrName>
                                        </p:attrNameLst>
                                      </p:cBhvr>
                                      <p:by>
                                        <p:hsl h="10842353" s="0" l="0"/>
                                      </p:by>
                                    </p:animClr>
                                    <p:animClr clrSpc="hsl" dir="cw">
                                      <p:cBhvr>
                                        <p:cTn id="15" dur="500" fill="hold"/>
                                        <p:tgtEl>
                                          <p:spTgt spid="64515"/>
                                        </p:tgtEl>
                                        <p:attrNameLst>
                                          <p:attrName>fillcolor</p:attrName>
                                        </p:attrNameLst>
                                      </p:cBhvr>
                                      <p:by>
                                        <p:hsl h="10842353" s="0" l="0"/>
                                      </p:by>
                                    </p:animClr>
                                    <p:animClr clrSpc="hsl" dir="cw">
                                      <p:cBhvr>
                                        <p:cTn id="16" dur="500" fill="hold"/>
                                        <p:tgtEl>
                                          <p:spTgt spid="64515"/>
                                        </p:tgtEl>
                                        <p:attrNameLst>
                                          <p:attrName>stroke.color</p:attrName>
                                        </p:attrNameLst>
                                      </p:cBhvr>
                                      <p:by>
                                        <p:hsl h="10842353" s="0" l="0"/>
                                      </p:by>
                                    </p:animClr>
                                    <p:set>
                                      <p:cBhvr>
                                        <p:cTn id="17" dur="500" fill="hold"/>
                                        <p:tgtEl>
                                          <p:spTgt spid="645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9" name="Rounded Rectangle 8"/>
          <p:cNvSpPr/>
          <p:nvPr/>
        </p:nvSpPr>
        <p:spPr>
          <a:xfrm>
            <a:off x="2189408" y="337501"/>
            <a:ext cx="6890198" cy="1334105"/>
          </a:xfrm>
          <a:prstGeom prst="roundRect">
            <a:avLst/>
          </a:prstGeom>
          <a:solidFill>
            <a:srgbClr val="00B050"/>
          </a:solidFill>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sz="6000" b="1" dirty="0" err="1">
                <a:solidFill>
                  <a:schemeClr val="bg1"/>
                </a:solidFill>
                <a:latin typeface="Times New Roman" panose="02020603050405020304" charset="0"/>
                <a:cs typeface="Times New Roman" panose="02020603050405020304" charset="0"/>
              </a:rPr>
              <a:t>Luyện</a:t>
            </a:r>
            <a:r>
              <a:rPr lang="en-US" sz="6000" b="1" dirty="0">
                <a:solidFill>
                  <a:schemeClr val="bg1"/>
                </a:solidFill>
                <a:latin typeface="Times New Roman" panose="02020603050405020304" charset="0"/>
                <a:cs typeface="Times New Roman" panose="02020603050405020304" charset="0"/>
              </a:rPr>
              <a:t> </a:t>
            </a:r>
            <a:r>
              <a:rPr lang="en-US" sz="6000" b="1" dirty="0" err="1">
                <a:solidFill>
                  <a:schemeClr val="bg1"/>
                </a:solidFill>
                <a:latin typeface="Times New Roman" panose="02020603050405020304" charset="0"/>
                <a:cs typeface="Times New Roman" panose="02020603050405020304" charset="0"/>
              </a:rPr>
              <a:t>đọc</a:t>
            </a:r>
            <a:r>
              <a:rPr lang="en-US" sz="6000" b="1" dirty="0">
                <a:solidFill>
                  <a:schemeClr val="bg1"/>
                </a:solidFill>
                <a:latin typeface="Times New Roman" panose="02020603050405020304" charset="0"/>
                <a:cs typeface="Times New Roman" panose="02020603050405020304" charset="0"/>
              </a:rPr>
              <a:t> </a:t>
            </a:r>
            <a:r>
              <a:rPr lang="en-US" sz="6000" b="1" dirty="0" err="1">
                <a:solidFill>
                  <a:schemeClr val="bg1"/>
                </a:solidFill>
                <a:latin typeface="Times New Roman" panose="02020603050405020304" charset="0"/>
                <a:cs typeface="Times New Roman" panose="02020603050405020304" charset="0"/>
              </a:rPr>
              <a:t>đoạn</a:t>
            </a:r>
            <a:endParaRPr lang="en-US" sz="6000" b="1" dirty="0">
              <a:solidFill>
                <a:schemeClr val="bg1"/>
              </a:solidFill>
              <a:latin typeface="Times New Roman" panose="02020603050405020304" charset="0"/>
              <a:cs typeface="Times New Roman" panose="02020603050405020304" charset="0"/>
            </a:endParaRPr>
          </a:p>
        </p:txBody>
      </p:sp>
      <p:sp>
        <p:nvSpPr>
          <p:cNvPr id="19" name="Text Box 9"/>
          <p:cNvSpPr txBox="1">
            <a:spLocks noChangeArrowheads="1"/>
          </p:cNvSpPr>
          <p:nvPr/>
        </p:nvSpPr>
        <p:spPr bwMode="auto">
          <a:xfrm>
            <a:off x="902595" y="1379220"/>
            <a:ext cx="2209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en-US" sz="3200" b="1">
                <a:solidFill>
                  <a:srgbClr val="000000"/>
                </a:solidFill>
                <a:latin typeface="Times New Roman" pitchFamily="18" charset="0"/>
                <a:cs typeface="Times New Roman" pitchFamily="18" charset="0"/>
              </a:rPr>
              <a:t> </a:t>
            </a:r>
            <a:endParaRPr lang="en-US" sz="3200" b="1">
              <a:latin typeface="Times New Roman" pitchFamily="18" charset="0"/>
            </a:endParaRPr>
          </a:p>
        </p:txBody>
      </p:sp>
      <p:sp>
        <p:nvSpPr>
          <p:cNvPr id="20" name="Text Box 10"/>
          <p:cNvSpPr txBox="1">
            <a:spLocks noChangeArrowheads="1"/>
          </p:cNvSpPr>
          <p:nvPr/>
        </p:nvSpPr>
        <p:spPr bwMode="auto">
          <a:xfrm>
            <a:off x="826395" y="1943100"/>
            <a:ext cx="2209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en-US" sz="3200" b="1">
                <a:solidFill>
                  <a:srgbClr val="000000"/>
                </a:solidFill>
                <a:latin typeface="Times New Roman" pitchFamily="18" charset="0"/>
                <a:cs typeface="Times New Roman" pitchFamily="18" charset="0"/>
              </a:rPr>
              <a:t>  </a:t>
            </a:r>
            <a:endParaRPr lang="en-US" sz="3200" b="1">
              <a:latin typeface="Times New Roman" pitchFamily="18" charset="0"/>
            </a:endParaRPr>
          </a:p>
        </p:txBody>
      </p:sp>
      <p:sp>
        <p:nvSpPr>
          <p:cNvPr id="22" name="Text Box 12"/>
          <p:cNvSpPr txBox="1">
            <a:spLocks noChangeArrowheads="1"/>
          </p:cNvSpPr>
          <p:nvPr/>
        </p:nvSpPr>
        <p:spPr bwMode="auto">
          <a:xfrm>
            <a:off x="902595" y="2522220"/>
            <a:ext cx="2209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en-US" sz="3200" b="1">
                <a:solidFill>
                  <a:srgbClr val="000000"/>
                </a:solidFill>
                <a:latin typeface="Times New Roman" pitchFamily="18" charset="0"/>
                <a:cs typeface="Times New Roman" pitchFamily="18" charset="0"/>
              </a:rPr>
              <a:t> </a:t>
            </a:r>
            <a:endParaRPr lang="en-US" sz="3200" b="1">
              <a:latin typeface="Times New Roman" pitchFamily="18" charset="0"/>
            </a:endParaRPr>
          </a:p>
        </p:txBody>
      </p:sp>
      <p:sp>
        <p:nvSpPr>
          <p:cNvPr id="25" name="Text Box 14"/>
          <p:cNvSpPr txBox="1">
            <a:spLocks noChangeArrowheads="1"/>
          </p:cNvSpPr>
          <p:nvPr/>
        </p:nvSpPr>
        <p:spPr bwMode="auto">
          <a:xfrm>
            <a:off x="1034598" y="2004655"/>
            <a:ext cx="995107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800" b="1">
                <a:solidFill>
                  <a:srgbClr val="C00000"/>
                </a:solidFill>
                <a:latin typeface="Times New Roman" pitchFamily="18" charset="0"/>
                <a:cs typeface="Times New Roman" pitchFamily="18" charset="0"/>
              </a:rPr>
              <a:t>* Đọc đúng câu văn sau:</a:t>
            </a:r>
            <a:r>
              <a:rPr lang="en-US" sz="2800" b="1">
                <a:solidFill>
                  <a:srgbClr val="C00000"/>
                </a:solidFill>
                <a:latin typeface="Times New Roman" panose="02020603050405020304" charset="0"/>
                <a:cs typeface="Times New Roman" panose="02020603050405020304" charset="0"/>
              </a:rPr>
              <a:t> </a:t>
            </a:r>
            <a:endParaRPr lang="en-US" sz="2800" b="1" dirty="0">
              <a:solidFill>
                <a:srgbClr val="C00000"/>
              </a:solidFill>
              <a:latin typeface="Times New Roman" pitchFamily="18" charset="0"/>
              <a:cs typeface="Times New Roman" pitchFamily="18" charset="0"/>
            </a:endParaRPr>
          </a:p>
        </p:txBody>
      </p:sp>
      <p:sp>
        <p:nvSpPr>
          <p:cNvPr id="27" name="Text Box 16"/>
          <p:cNvSpPr txBox="1">
            <a:spLocks noChangeArrowheads="1"/>
          </p:cNvSpPr>
          <p:nvPr/>
        </p:nvSpPr>
        <p:spPr bwMode="auto">
          <a:xfrm>
            <a:off x="1524000" y="2814607"/>
            <a:ext cx="9144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en-US" sz="2800" b="1" dirty="0">
                <a:solidFill>
                  <a:srgbClr val="1A0597"/>
                </a:solidFill>
                <a:latin typeface="Times New Roman" pitchFamily="18" charset="0"/>
                <a:cs typeface="Times New Roman" pitchFamily="18" charset="0"/>
              </a:rPr>
              <a:t>- </a:t>
            </a:r>
            <a:r>
              <a:rPr lang="en-US" sz="2800" b="1" dirty="0" err="1">
                <a:solidFill>
                  <a:srgbClr val="1A0597"/>
                </a:solidFill>
                <a:latin typeface="Times New Roman" pitchFamily="18" charset="0"/>
                <a:cs typeface="Times New Roman" pitchFamily="18" charset="0"/>
              </a:rPr>
              <a:t>Áo</a:t>
            </a:r>
            <a:r>
              <a:rPr lang="en-US" sz="2800" b="1" dirty="0">
                <a:solidFill>
                  <a:srgbClr val="1A0597"/>
                </a:solidFill>
                <a:latin typeface="Times New Roman" pitchFamily="18" charset="0"/>
                <a:cs typeface="Times New Roman" pitchFamily="18" charset="0"/>
              </a:rPr>
              <a:t> </a:t>
            </a:r>
            <a:r>
              <a:rPr lang="en-US" sz="2800" b="1" dirty="0" err="1">
                <a:solidFill>
                  <a:srgbClr val="1A0597"/>
                </a:solidFill>
                <a:latin typeface="Times New Roman" pitchFamily="18" charset="0"/>
                <a:cs typeface="Times New Roman" pitchFamily="18" charset="0"/>
              </a:rPr>
              <a:t>có</a:t>
            </a:r>
            <a:r>
              <a:rPr lang="en-US" sz="2800" b="1" dirty="0">
                <a:solidFill>
                  <a:srgbClr val="1A0597"/>
                </a:solidFill>
                <a:latin typeface="Times New Roman" pitchFamily="18" charset="0"/>
                <a:cs typeface="Times New Roman" pitchFamily="18" charset="0"/>
              </a:rPr>
              <a:t> </a:t>
            </a:r>
            <a:r>
              <a:rPr lang="en-US" sz="2800" b="1" dirty="0" err="1">
                <a:solidFill>
                  <a:srgbClr val="1A0597"/>
                </a:solidFill>
                <a:latin typeface="Times New Roman" pitchFamily="18" charset="0"/>
                <a:cs typeface="Times New Roman" pitchFamily="18" charset="0"/>
              </a:rPr>
              <a:t>dây</a:t>
            </a:r>
            <a:r>
              <a:rPr lang="en-US" sz="2800" b="1" dirty="0">
                <a:solidFill>
                  <a:srgbClr val="1A0597"/>
                </a:solidFill>
                <a:latin typeface="Times New Roman" pitchFamily="18" charset="0"/>
                <a:cs typeface="Times New Roman" pitchFamily="18" charset="0"/>
              </a:rPr>
              <a:t> </a:t>
            </a:r>
            <a:r>
              <a:rPr lang="en-US" sz="2800" b="1" dirty="0" err="1">
                <a:solidFill>
                  <a:srgbClr val="1A0597"/>
                </a:solidFill>
                <a:latin typeface="Times New Roman" pitchFamily="18" charset="0"/>
                <a:cs typeface="Times New Roman" pitchFamily="18" charset="0"/>
              </a:rPr>
              <a:t>kéo</a:t>
            </a:r>
            <a:r>
              <a:rPr lang="en-US" sz="2800" b="1" dirty="0">
                <a:solidFill>
                  <a:srgbClr val="1A0597"/>
                </a:solidFill>
                <a:latin typeface="Times New Roman" pitchFamily="18" charset="0"/>
                <a:cs typeface="Times New Roman" pitchFamily="18" charset="0"/>
              </a:rPr>
              <a:t> ở </a:t>
            </a:r>
            <a:r>
              <a:rPr lang="en-US" sz="2800" b="1" dirty="0" err="1">
                <a:solidFill>
                  <a:srgbClr val="1A0597"/>
                </a:solidFill>
                <a:latin typeface="Times New Roman" pitchFamily="18" charset="0"/>
                <a:cs typeface="Times New Roman" pitchFamily="18" charset="0"/>
              </a:rPr>
              <a:t>giữa</a:t>
            </a:r>
            <a:r>
              <a:rPr lang="en-US" sz="2800" b="1" dirty="0">
                <a:solidFill>
                  <a:srgbClr val="1A0597"/>
                </a:solidFill>
                <a:latin typeface="Times New Roman" pitchFamily="18" charset="0"/>
                <a:cs typeface="Times New Roman" pitchFamily="18" charset="0"/>
              </a:rPr>
              <a:t>, </a:t>
            </a:r>
            <a:r>
              <a:rPr lang="en-US" sz="2800" b="1" dirty="0" err="1">
                <a:solidFill>
                  <a:srgbClr val="1A0597"/>
                </a:solidFill>
                <a:latin typeface="Times New Roman" pitchFamily="18" charset="0"/>
                <a:cs typeface="Times New Roman" pitchFamily="18" charset="0"/>
              </a:rPr>
              <a:t>lại</a:t>
            </a:r>
            <a:r>
              <a:rPr lang="en-US" sz="2800" b="1" dirty="0">
                <a:solidFill>
                  <a:srgbClr val="1A0597"/>
                </a:solidFill>
                <a:latin typeface="Times New Roman" pitchFamily="18" charset="0"/>
                <a:cs typeface="Times New Roman" pitchFamily="18" charset="0"/>
              </a:rPr>
              <a:t> </a:t>
            </a:r>
            <a:r>
              <a:rPr lang="en-US" sz="2800" b="1" dirty="0" err="1">
                <a:solidFill>
                  <a:srgbClr val="1A0597"/>
                </a:solidFill>
                <a:latin typeface="Times New Roman" pitchFamily="18" charset="0"/>
                <a:cs typeface="Times New Roman" pitchFamily="18" charset="0"/>
              </a:rPr>
              <a:t>có</a:t>
            </a:r>
            <a:r>
              <a:rPr lang="en-US" sz="2800" b="1" dirty="0">
                <a:solidFill>
                  <a:srgbClr val="1A0597"/>
                </a:solidFill>
                <a:latin typeface="Times New Roman" pitchFamily="18" charset="0"/>
                <a:cs typeface="Times New Roman" pitchFamily="18" charset="0"/>
              </a:rPr>
              <a:t> </a:t>
            </a:r>
            <a:r>
              <a:rPr lang="en-US" sz="2800" b="1" dirty="0" err="1">
                <a:solidFill>
                  <a:srgbClr val="1A0597"/>
                </a:solidFill>
                <a:latin typeface="Times New Roman" pitchFamily="18" charset="0"/>
                <a:cs typeface="Times New Roman" pitchFamily="18" charset="0"/>
              </a:rPr>
              <a:t>cả</a:t>
            </a:r>
            <a:r>
              <a:rPr lang="en-US" sz="2800" b="1" dirty="0">
                <a:solidFill>
                  <a:srgbClr val="1A0597"/>
                </a:solidFill>
                <a:latin typeface="Times New Roman" pitchFamily="18" charset="0"/>
                <a:cs typeface="Times New Roman" pitchFamily="18" charset="0"/>
              </a:rPr>
              <a:t> </a:t>
            </a:r>
            <a:r>
              <a:rPr lang="en-US" sz="2800" b="1" dirty="0" err="1">
                <a:solidFill>
                  <a:srgbClr val="1A0597"/>
                </a:solidFill>
                <a:latin typeface="Times New Roman" pitchFamily="18" charset="0"/>
                <a:cs typeface="Times New Roman" pitchFamily="18" charset="0"/>
              </a:rPr>
              <a:t>mũ</a:t>
            </a:r>
            <a:r>
              <a:rPr lang="en-US" sz="2800" b="1" dirty="0">
                <a:solidFill>
                  <a:srgbClr val="1A0597"/>
                </a:solidFill>
                <a:latin typeface="Times New Roman" pitchFamily="18" charset="0"/>
                <a:cs typeface="Times New Roman" pitchFamily="18" charset="0"/>
              </a:rPr>
              <a:t> </a:t>
            </a:r>
            <a:r>
              <a:rPr lang="en-US" sz="2800" b="1" dirty="0" err="1">
                <a:solidFill>
                  <a:srgbClr val="1A0597"/>
                </a:solidFill>
                <a:latin typeface="Times New Roman" pitchFamily="18" charset="0"/>
                <a:cs typeface="Times New Roman" pitchFamily="18" charset="0"/>
              </a:rPr>
              <a:t>để</a:t>
            </a:r>
            <a:r>
              <a:rPr lang="en-US" sz="2800" b="1" dirty="0">
                <a:solidFill>
                  <a:srgbClr val="1A0597"/>
                </a:solidFill>
                <a:latin typeface="Times New Roman" pitchFamily="18" charset="0"/>
                <a:cs typeface="Times New Roman" pitchFamily="18" charset="0"/>
              </a:rPr>
              <a:t> </a:t>
            </a:r>
            <a:r>
              <a:rPr lang="en-US" sz="2800" b="1" dirty="0" err="1">
                <a:solidFill>
                  <a:srgbClr val="1A0597"/>
                </a:solidFill>
                <a:latin typeface="Times New Roman" pitchFamily="18" charset="0"/>
                <a:cs typeface="Times New Roman" pitchFamily="18" charset="0"/>
              </a:rPr>
              <a:t>đội</a:t>
            </a:r>
            <a:r>
              <a:rPr lang="en-US" sz="2800" b="1" dirty="0">
                <a:solidFill>
                  <a:srgbClr val="1A0597"/>
                </a:solidFill>
                <a:latin typeface="Times New Roman" pitchFamily="18" charset="0"/>
                <a:cs typeface="Times New Roman" pitchFamily="18" charset="0"/>
              </a:rPr>
              <a:t> </a:t>
            </a:r>
            <a:r>
              <a:rPr lang="en-US" sz="2800" b="1" dirty="0" err="1">
                <a:solidFill>
                  <a:srgbClr val="1A0597"/>
                </a:solidFill>
                <a:latin typeface="Times New Roman" pitchFamily="18" charset="0"/>
                <a:cs typeface="Times New Roman" pitchFamily="18" charset="0"/>
              </a:rPr>
              <a:t>khi</a:t>
            </a:r>
            <a:r>
              <a:rPr lang="en-US" sz="2800" b="1" dirty="0">
                <a:solidFill>
                  <a:srgbClr val="1A0597"/>
                </a:solidFill>
                <a:latin typeface="Times New Roman" pitchFamily="18" charset="0"/>
                <a:cs typeface="Times New Roman" pitchFamily="18" charset="0"/>
              </a:rPr>
              <a:t> </a:t>
            </a:r>
            <a:r>
              <a:rPr lang="en-US" sz="2800" b="1" dirty="0" err="1">
                <a:solidFill>
                  <a:srgbClr val="1A0597"/>
                </a:solidFill>
                <a:latin typeface="Times New Roman" pitchFamily="18" charset="0"/>
                <a:cs typeface="Times New Roman" pitchFamily="18" charset="0"/>
              </a:rPr>
              <a:t>có</a:t>
            </a:r>
            <a:r>
              <a:rPr lang="en-US" sz="2800" b="1" dirty="0">
                <a:solidFill>
                  <a:srgbClr val="1A0597"/>
                </a:solidFill>
                <a:latin typeface="Times New Roman" pitchFamily="18" charset="0"/>
                <a:cs typeface="Times New Roman" pitchFamily="18" charset="0"/>
              </a:rPr>
              <a:t> </a:t>
            </a:r>
            <a:r>
              <a:rPr lang="en-US" sz="2800" b="1" dirty="0" err="1">
                <a:solidFill>
                  <a:srgbClr val="1A0597"/>
                </a:solidFill>
                <a:latin typeface="Times New Roman" pitchFamily="18" charset="0"/>
                <a:cs typeface="Times New Roman" pitchFamily="18" charset="0"/>
              </a:rPr>
              <a:t>gió</a:t>
            </a:r>
            <a:r>
              <a:rPr lang="en-US" sz="2800" b="1" dirty="0">
                <a:solidFill>
                  <a:srgbClr val="1A0597"/>
                </a:solidFill>
                <a:latin typeface="Times New Roman" pitchFamily="18" charset="0"/>
                <a:cs typeface="Times New Roman" pitchFamily="18" charset="0"/>
              </a:rPr>
              <a:t> </a:t>
            </a:r>
            <a:r>
              <a:rPr lang="en-US" sz="2800" b="1" dirty="0" err="1">
                <a:solidFill>
                  <a:srgbClr val="1A0597"/>
                </a:solidFill>
                <a:latin typeface="Times New Roman" pitchFamily="18" charset="0"/>
                <a:cs typeface="Times New Roman" pitchFamily="18" charset="0"/>
              </a:rPr>
              <a:t>lạnh</a:t>
            </a:r>
            <a:r>
              <a:rPr lang="en-US" sz="2800" b="1" dirty="0">
                <a:solidFill>
                  <a:srgbClr val="1A0597"/>
                </a:solidFill>
                <a:latin typeface="Times New Roman" pitchFamily="18" charset="0"/>
                <a:cs typeface="Times New Roman" pitchFamily="18" charset="0"/>
              </a:rPr>
              <a:t>  </a:t>
            </a:r>
            <a:r>
              <a:rPr lang="en-US" sz="2800" b="1" dirty="0" err="1">
                <a:solidFill>
                  <a:srgbClr val="1A0597"/>
                </a:solidFill>
                <a:latin typeface="Times New Roman" pitchFamily="18" charset="0"/>
                <a:cs typeface="Times New Roman" pitchFamily="18" charset="0"/>
              </a:rPr>
              <a:t>hoặc</a:t>
            </a:r>
            <a:r>
              <a:rPr lang="en-US" sz="2800" b="1" dirty="0">
                <a:solidFill>
                  <a:srgbClr val="1A0597"/>
                </a:solidFill>
                <a:latin typeface="Times New Roman" pitchFamily="18" charset="0"/>
                <a:cs typeface="Times New Roman" pitchFamily="18" charset="0"/>
              </a:rPr>
              <a:t> </a:t>
            </a:r>
            <a:r>
              <a:rPr lang="en-US" sz="2800" b="1" dirty="0" err="1">
                <a:solidFill>
                  <a:srgbClr val="1A0597"/>
                </a:solidFill>
                <a:latin typeface="Times New Roman" pitchFamily="18" charset="0"/>
                <a:cs typeface="Times New Roman" pitchFamily="18" charset="0"/>
              </a:rPr>
              <a:t>mưa</a:t>
            </a:r>
            <a:r>
              <a:rPr lang="en-US" sz="2800" b="1" dirty="0">
                <a:solidFill>
                  <a:srgbClr val="1A0597"/>
                </a:solidFill>
                <a:latin typeface="Times New Roman" pitchFamily="18" charset="0"/>
                <a:cs typeface="Times New Roman" pitchFamily="18" charset="0"/>
              </a:rPr>
              <a:t> </a:t>
            </a:r>
            <a:r>
              <a:rPr lang="en-US" sz="2800" b="1" dirty="0" err="1">
                <a:solidFill>
                  <a:srgbClr val="1A0597"/>
                </a:solidFill>
                <a:latin typeface="Times New Roman" pitchFamily="18" charset="0"/>
                <a:cs typeface="Times New Roman" pitchFamily="18" charset="0"/>
              </a:rPr>
              <a:t>lất</a:t>
            </a:r>
            <a:r>
              <a:rPr lang="en-US" sz="2800" b="1" dirty="0">
                <a:solidFill>
                  <a:srgbClr val="1A0597"/>
                </a:solidFill>
                <a:latin typeface="Times New Roman" pitchFamily="18" charset="0"/>
                <a:cs typeface="Times New Roman" pitchFamily="18" charset="0"/>
              </a:rPr>
              <a:t> </a:t>
            </a:r>
            <a:r>
              <a:rPr lang="en-US" sz="2800" b="1" dirty="0" err="1">
                <a:solidFill>
                  <a:srgbClr val="1A0597"/>
                </a:solidFill>
                <a:latin typeface="Times New Roman" pitchFamily="18" charset="0"/>
                <a:cs typeface="Times New Roman" pitchFamily="18" charset="0"/>
              </a:rPr>
              <a:t>phất</a:t>
            </a:r>
            <a:r>
              <a:rPr lang="en-US" sz="2800" b="1" dirty="0">
                <a:solidFill>
                  <a:srgbClr val="1A0597"/>
                </a:solidFill>
                <a:latin typeface="Times New Roman" pitchFamily="18" charset="0"/>
                <a:cs typeface="Times New Roman" pitchFamily="18" charset="0"/>
              </a:rPr>
              <a:t>.</a:t>
            </a:r>
          </a:p>
        </p:txBody>
      </p:sp>
      <p:cxnSp>
        <p:nvCxnSpPr>
          <p:cNvPr id="5" name="Straight Connector 4"/>
          <p:cNvCxnSpPr/>
          <p:nvPr/>
        </p:nvCxnSpPr>
        <p:spPr>
          <a:xfrm flipH="1">
            <a:off x="10331866" y="2852141"/>
            <a:ext cx="111095" cy="5097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25"/>
                                        </p:tgtEl>
                                        <p:attrNameLst>
                                          <p:attrName>style.visibility</p:attrName>
                                        </p:attrNameLst>
                                      </p:cBhvr>
                                      <p:to>
                                        <p:strVal val="visible"/>
                                      </p:to>
                                    </p:set>
                                    <p:anim calcmode="discrete" valueType="clr">
                                      <p:cBhvr override="childStyle">
                                        <p:cTn id="7" dur="80"/>
                                        <p:tgtEl>
                                          <p:spTgt spid="2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5"/>
                                        </p:tgtEl>
                                        <p:attrNameLst>
                                          <p:attrName>fillcolor</p:attrName>
                                        </p:attrNameLst>
                                      </p:cBhvr>
                                      <p:tavLst>
                                        <p:tav tm="0">
                                          <p:val>
                                            <p:clrVal>
                                              <a:schemeClr val="accent2"/>
                                            </p:clrVal>
                                          </p:val>
                                        </p:tav>
                                        <p:tav tm="50000">
                                          <p:val>
                                            <p:clrVal>
                                              <a:schemeClr val="hlink"/>
                                            </p:clrVal>
                                          </p:val>
                                        </p:tav>
                                      </p:tavLst>
                                    </p:anim>
                                    <p:set>
                                      <p:cBhvr>
                                        <p:cTn id="9" dur="80"/>
                                        <p:tgtEl>
                                          <p:spTgt spid="25"/>
                                        </p:tgtEl>
                                        <p:attrNameLst>
                                          <p:attrName>fill.type</p:attrName>
                                        </p:attrNameLst>
                                      </p:cBhvr>
                                      <p:to>
                                        <p:strVal val="solid"/>
                                      </p:to>
                                    </p:set>
                                  </p:childTnLst>
                                </p:cTn>
                              </p:par>
                            </p:childTnLst>
                          </p:cTn>
                        </p:par>
                        <p:par>
                          <p:cTn id="10" fill="hold">
                            <p:stCondLst>
                              <p:cond delay="76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27"/>
                                        </p:tgtEl>
                                        <p:attrNameLst>
                                          <p:attrName>style.visibility</p:attrName>
                                        </p:attrNameLst>
                                      </p:cBhvr>
                                      <p:to>
                                        <p:strVal val="visible"/>
                                      </p:to>
                                    </p:set>
                                    <p:anim calcmode="discrete" valueType="clr">
                                      <p:cBhvr override="childStyle">
                                        <p:cTn id="13" dur="80"/>
                                        <p:tgtEl>
                                          <p:spTgt spid="27"/>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27"/>
                                        </p:tgtEl>
                                        <p:attrNameLst>
                                          <p:attrName>fillcolor</p:attrName>
                                        </p:attrNameLst>
                                      </p:cBhvr>
                                      <p:tavLst>
                                        <p:tav tm="0">
                                          <p:val>
                                            <p:clrVal>
                                              <a:schemeClr val="accent2"/>
                                            </p:clrVal>
                                          </p:val>
                                        </p:tav>
                                        <p:tav tm="50000">
                                          <p:val>
                                            <p:clrVal>
                                              <a:schemeClr val="hlink"/>
                                            </p:clrVal>
                                          </p:val>
                                        </p:tav>
                                      </p:tavLst>
                                    </p:anim>
                                    <p:set>
                                      <p:cBhvr>
                                        <p:cTn id="15" dur="80"/>
                                        <p:tgtEl>
                                          <p:spTgt spid="27"/>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3" name="Rectangles 12"/>
          <p:cNvSpPr/>
          <p:nvPr/>
        </p:nvSpPr>
        <p:spPr>
          <a:xfrm>
            <a:off x="758825" y="1471930"/>
            <a:ext cx="10502900" cy="1568450"/>
          </a:xfrm>
          <a:prstGeom prst="rect">
            <a:avLst/>
          </a:prstGeom>
          <a:noFill/>
          <a:ln>
            <a:noFill/>
          </a:ln>
        </p:spPr>
        <p:txBody>
          <a:bodyPr wrap="square" rtlCol="0" anchor="t">
            <a:spAutoFit/>
            <a:scene3d>
              <a:camera prst="orthographicFront"/>
              <a:lightRig rig="soft" dir="t">
                <a:rot lat="0" lon="0" rev="15600000"/>
              </a:lightRig>
            </a:scene3d>
            <a:sp3d extrusionH="57150" prstMaterial="softEdge">
              <a:bevelT w="25400" h="38100"/>
            </a:sp3d>
          </a:bodyPr>
          <a:lstStyle/>
          <a:p>
            <a:pPr algn="ctr"/>
            <a:r>
              <a:rPr lang="en-US" altLang="zh-CN" sz="9600" b="1">
                <a:solidFill>
                  <a:schemeClr val="tx1"/>
                </a:solidFill>
                <a:effectLst/>
                <a:latin typeface="Times New Roman" panose="02020603050405020304" charset="0"/>
                <a:cs typeface="Times New Roman" panose="02020603050405020304" charset="0"/>
              </a:rPr>
              <a:t>Tìm hiểu bài</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9309ac64-8288-4ea0-aa2f-061f9418d41f.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6933" y="0"/>
            <a:ext cx="1220893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Lam tac\tải xuống.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438400" y="4546600"/>
            <a:ext cx="1295400" cy="156845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Lam tac\800px_COLOURBOX9774185 (3).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796636" y="5330826"/>
            <a:ext cx="1422400" cy="9435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Lam tac\800px_COLOURBOX9774185 (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13500" y="5330826"/>
            <a:ext cx="2383137" cy="8075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ADMIN\Desktop\Lam tac\800px_COLOURBOX9774185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267200" y="5330826"/>
            <a:ext cx="1016000" cy="673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ADMIN\Desktop\Lam tac\800px_COLOURBOX9774185 (3).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330826"/>
            <a:ext cx="1422400" cy="9435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ADMIN\Desktop\Lam tac\800px_COLOURBOX9774185 (3).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0837335" y="5295127"/>
            <a:ext cx="1219200" cy="7453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Users\ADMIN\Desktop\Lam tac\il_570xN.938660066_slvo.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8026400" y="3680603"/>
            <a:ext cx="1966643" cy="35075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Lam tac\lumberjack-lean-on-the-wood-log-vector-7780327.jp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a:off x="9855992" y="3830552"/>
            <a:ext cx="2447745" cy="36976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có liên quan"/>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5689599" y="-2260599"/>
            <a:ext cx="12375769" cy="109983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C:\Users\ADMIN\Desktop\Tai nguyen thiet ke tro choi\Giai cuu rung xanh\playful-wild-monkeys_1308-2930 (4).jpg"/>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1219202" y="-133651"/>
            <a:ext cx="1219199" cy="1759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Hình ảnh có liên quan"/>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846623" y="3244817"/>
            <a:ext cx="1354183" cy="1322508"/>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Tai nguyen thiet ke tro choi\Bảng gỗ\images.jpg"/>
          <p:cNvPicPr>
            <a:picLocks noChangeAspect="1" noChangeArrowheads="1"/>
          </p:cNvPicPr>
          <p:nvPr/>
        </p:nvPicPr>
        <p:blipFill>
          <a:blip r:embed="rId28">
            <a:extLst>
              <a:ext uri="{BEBA8EAE-BF5A-486C-A8C5-ECC9F3942E4B}">
                <a14:imgProps xmlns:a14="http://schemas.microsoft.com/office/drawing/2010/main">
                  <a14:imgLayer r:embed="rId29">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551898" y="-838200"/>
            <a:ext cx="3474503" cy="34900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53565" y="1305004"/>
            <a:ext cx="2714205" cy="1077218"/>
          </a:xfrm>
          <a:prstGeom prst="rect">
            <a:avLst/>
          </a:prstGeom>
          <a:noFill/>
        </p:spPr>
        <p:txBody>
          <a:bodyPr wrap="none" rtlCol="0">
            <a:spAutoFit/>
          </a:bodyPr>
          <a:lstStyle/>
          <a:p>
            <a:pPr algn="ctr"/>
            <a:r>
              <a:rPr lang="en-US" sz="3200" b="1" dirty="0">
                <a:solidFill>
                  <a:srgbClr val="008000"/>
                </a:solidFill>
                <a:latin typeface="Arial" panose="020B0604020202020204" pitchFamily="34" charset="0"/>
                <a:cs typeface="Arial" panose="020B0604020202020204" pitchFamily="34" charset="0"/>
              </a:rPr>
              <a:t>BẢO VỆ</a:t>
            </a:r>
          </a:p>
          <a:p>
            <a:pPr algn="ctr"/>
            <a:r>
              <a:rPr lang="en-US" sz="3200" b="1" dirty="0">
                <a:solidFill>
                  <a:srgbClr val="008000"/>
                </a:solidFill>
                <a:latin typeface="Arial" panose="020B0604020202020204" pitchFamily="34" charset="0"/>
                <a:cs typeface="Arial" panose="020B0604020202020204" pitchFamily="34" charset="0"/>
              </a:rPr>
              <a:t>RỪNG XANH</a:t>
            </a:r>
          </a:p>
        </p:txBody>
      </p:sp>
      <p:pic>
        <p:nvPicPr>
          <p:cNvPr id="1034" name="Picture 10" descr="C:\Users\ADMIN\Desktop\Tai nguyen thiet ke tro choi\Angry birds epic birds\1505573783630 (2).png">
            <a:hlinkClick r:id="" action="ppaction://hlinkshowjump?jump=nextslide"/>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5501022" y="2746046"/>
            <a:ext cx="1536257" cy="934557"/>
          </a:xfrm>
          <a:prstGeom prst="rect">
            <a:avLst/>
          </a:prstGeom>
          <a:noFill/>
          <a:extLst>
            <a:ext uri="{909E8E84-426E-40DD-AFC4-6F175D3DCCD1}">
              <a14:hiddenFill xmlns:a14="http://schemas.microsoft.com/office/drawing/2010/main">
                <a:solidFill>
                  <a:srgbClr val="FFFFFF"/>
                </a:solidFill>
              </a14:hiddenFill>
            </a:ext>
          </a:extLst>
        </p:spPr>
      </p:pic>
      <p:pic>
        <p:nvPicPr>
          <p:cNvPr id="18"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12903200" y="6006875"/>
            <a:ext cx="812800" cy="812800"/>
          </a:xfrm>
          <a:prstGeom prst="rect">
            <a:avLst/>
          </a:prstGeom>
        </p:spPr>
      </p:pic>
    </p:spTree>
    <p:extLst>
      <p:ext uri="{BB962C8B-B14F-4D97-AF65-F5344CB8AC3E}">
        <p14:creationId xmlns:p14="http://schemas.microsoft.com/office/powerpoint/2010/main" val="311511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26" presetClass="entr" presetSubtype="0" fill="hold" nodeType="withEffect">
                                  <p:stCondLst>
                                    <p:cond delay="0"/>
                                  </p:stCondLst>
                                  <p:childTnLst>
                                    <p:set>
                                      <p:cBhvr>
                                        <p:cTn id="8" dur="1" fill="hold">
                                          <p:stCondLst>
                                            <p:cond delay="0"/>
                                          </p:stCondLst>
                                        </p:cTn>
                                        <p:tgtEl>
                                          <p:spTgt spid="1033"/>
                                        </p:tgtEl>
                                        <p:attrNameLst>
                                          <p:attrName>style.visibility</p:attrName>
                                        </p:attrNameLst>
                                      </p:cBhvr>
                                      <p:to>
                                        <p:strVal val="visible"/>
                                      </p:to>
                                    </p:set>
                                    <p:animEffect transition="in" filter="wipe(down)">
                                      <p:cBhvr>
                                        <p:cTn id="9" dur="580">
                                          <p:stCondLst>
                                            <p:cond delay="0"/>
                                          </p:stCondLst>
                                        </p:cTn>
                                        <p:tgtEl>
                                          <p:spTgt spid="1033"/>
                                        </p:tgtEl>
                                      </p:cBhvr>
                                    </p:animEffect>
                                    <p:anim calcmode="lin" valueType="num">
                                      <p:cBhvr>
                                        <p:cTn id="10" dur="1822" tmFilter="0,0; 0.14,0.36; 0.43,0.73; 0.71,0.91; 1.0,1.0">
                                          <p:stCondLst>
                                            <p:cond delay="0"/>
                                          </p:stCondLst>
                                        </p:cTn>
                                        <p:tgtEl>
                                          <p:spTgt spid="103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03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03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03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033"/>
                                        </p:tgtEl>
                                        <p:attrNameLst>
                                          <p:attrName>ppt_y</p:attrName>
                                        </p:attrNameLst>
                                      </p:cBhvr>
                                      <p:tavLst>
                                        <p:tav tm="0" fmla="#ppt_y-sin(pi*$)/81">
                                          <p:val>
                                            <p:fltVal val="0"/>
                                          </p:val>
                                        </p:tav>
                                        <p:tav tm="100000">
                                          <p:val>
                                            <p:fltVal val="1"/>
                                          </p:val>
                                        </p:tav>
                                      </p:tavLst>
                                    </p:anim>
                                    <p:animScale>
                                      <p:cBhvr>
                                        <p:cTn id="15" dur="26">
                                          <p:stCondLst>
                                            <p:cond delay="650"/>
                                          </p:stCondLst>
                                        </p:cTn>
                                        <p:tgtEl>
                                          <p:spTgt spid="1033"/>
                                        </p:tgtEl>
                                      </p:cBhvr>
                                      <p:to x="100000" y="60000"/>
                                    </p:animScale>
                                    <p:animScale>
                                      <p:cBhvr>
                                        <p:cTn id="16" dur="166" decel="50000">
                                          <p:stCondLst>
                                            <p:cond delay="676"/>
                                          </p:stCondLst>
                                        </p:cTn>
                                        <p:tgtEl>
                                          <p:spTgt spid="1033"/>
                                        </p:tgtEl>
                                      </p:cBhvr>
                                      <p:to x="100000" y="100000"/>
                                    </p:animScale>
                                    <p:animScale>
                                      <p:cBhvr>
                                        <p:cTn id="17" dur="26">
                                          <p:stCondLst>
                                            <p:cond delay="1312"/>
                                          </p:stCondLst>
                                        </p:cTn>
                                        <p:tgtEl>
                                          <p:spTgt spid="1033"/>
                                        </p:tgtEl>
                                      </p:cBhvr>
                                      <p:to x="100000" y="80000"/>
                                    </p:animScale>
                                    <p:animScale>
                                      <p:cBhvr>
                                        <p:cTn id="18" dur="166" decel="50000">
                                          <p:stCondLst>
                                            <p:cond delay="1338"/>
                                          </p:stCondLst>
                                        </p:cTn>
                                        <p:tgtEl>
                                          <p:spTgt spid="1033"/>
                                        </p:tgtEl>
                                      </p:cBhvr>
                                      <p:to x="100000" y="100000"/>
                                    </p:animScale>
                                    <p:animScale>
                                      <p:cBhvr>
                                        <p:cTn id="19" dur="26">
                                          <p:stCondLst>
                                            <p:cond delay="1642"/>
                                          </p:stCondLst>
                                        </p:cTn>
                                        <p:tgtEl>
                                          <p:spTgt spid="1033"/>
                                        </p:tgtEl>
                                      </p:cBhvr>
                                      <p:to x="100000" y="90000"/>
                                    </p:animScale>
                                    <p:animScale>
                                      <p:cBhvr>
                                        <p:cTn id="20" dur="166" decel="50000">
                                          <p:stCondLst>
                                            <p:cond delay="1668"/>
                                          </p:stCondLst>
                                        </p:cTn>
                                        <p:tgtEl>
                                          <p:spTgt spid="1033"/>
                                        </p:tgtEl>
                                      </p:cBhvr>
                                      <p:to x="100000" y="100000"/>
                                    </p:animScale>
                                    <p:animScale>
                                      <p:cBhvr>
                                        <p:cTn id="21" dur="26">
                                          <p:stCondLst>
                                            <p:cond delay="1808"/>
                                          </p:stCondLst>
                                        </p:cTn>
                                        <p:tgtEl>
                                          <p:spTgt spid="1033"/>
                                        </p:tgtEl>
                                      </p:cBhvr>
                                      <p:to x="100000" y="95000"/>
                                    </p:animScale>
                                    <p:animScale>
                                      <p:cBhvr>
                                        <p:cTn id="22" dur="166" decel="50000">
                                          <p:stCondLst>
                                            <p:cond delay="1834"/>
                                          </p:stCondLst>
                                        </p:cTn>
                                        <p:tgtEl>
                                          <p:spTgt spid="1033"/>
                                        </p:tgtEl>
                                      </p:cBhvr>
                                      <p:to x="100000" y="100000"/>
                                    </p:animScale>
                                  </p:childTnLst>
                                </p:cTn>
                              </p:par>
                              <p:par>
                                <p:cTn id="23" presetID="26"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1034"/>
                                        </p:tgtEl>
                                        <p:attrNameLst>
                                          <p:attrName>style.visibility</p:attrName>
                                        </p:attrNameLst>
                                      </p:cBhvr>
                                      <p:to>
                                        <p:strVal val="visible"/>
                                      </p:to>
                                    </p:set>
                                    <p:animEffect transition="in" filter="fade">
                                      <p:cBhvr>
                                        <p:cTn id="42"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3415" mute="1" numSld="50">
                <p:cTn id="43" repeatCount="indefinite" fill="hold" display="0">
                  <p:stCondLst>
                    <p:cond delay="indefinite"/>
                  </p:stCondLst>
                  <p:endCondLst>
                    <p:cond evt="onStopAudio" delay="0">
                      <p:tgtEl>
                        <p:sldTgt/>
                      </p:tgtEl>
                    </p:cond>
                  </p:endCondLst>
                </p:cTn>
                <p:tgtEl>
                  <p:spTgt spid="18"/>
                </p:tgtEl>
              </p:cMediaNode>
            </p:audio>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09600" y="13073"/>
            <a:ext cx="11277600" cy="684855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133600" y="1570435"/>
            <a:ext cx="8331200" cy="3046988"/>
          </a:xfrm>
          <a:prstGeom prst="rect">
            <a:avLst/>
          </a:prstGeom>
          <a:noFill/>
        </p:spPr>
        <p:txBody>
          <a:bodyPr wrap="square" rtlCol="0">
            <a:spAutoFit/>
          </a:bodyPr>
          <a:lstStyle/>
          <a:p>
            <a:pPr algn="ctr"/>
            <a:r>
              <a:rPr lang="en-US" sz="4800" b="1" dirty="0" err="1">
                <a:solidFill>
                  <a:srgbClr val="008000"/>
                </a:solidFill>
                <a:latin typeface="Arial" panose="020B0604020202020204" pitchFamily="34" charset="0"/>
                <a:cs typeface="Arial" panose="020B0604020202020204" pitchFamily="34" charset="0"/>
              </a:rPr>
              <a:t>Trả</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lời</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đúng</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các</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câu</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hỏi</a:t>
            </a:r>
            <a:r>
              <a:rPr lang="en-US" sz="4800" b="1" dirty="0">
                <a:solidFill>
                  <a:srgbClr val="008000"/>
                </a:solidFill>
                <a:latin typeface="Arial" panose="020B0604020202020204" pitchFamily="34" charset="0"/>
                <a:cs typeface="Arial" panose="020B0604020202020204" pitchFamily="34" charset="0"/>
              </a:rPr>
              <a:t> </a:t>
            </a:r>
          </a:p>
          <a:p>
            <a:pPr algn="ctr"/>
            <a:r>
              <a:rPr lang="en-US" sz="4800" b="1" dirty="0" err="1">
                <a:solidFill>
                  <a:srgbClr val="008000"/>
                </a:solidFill>
                <a:latin typeface="Arial" panose="020B0604020202020204" pitchFamily="34" charset="0"/>
                <a:cs typeface="Arial" panose="020B0604020202020204" pitchFamily="34" charset="0"/>
              </a:rPr>
              <a:t>để</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giúp</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các</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chú</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khỉ</a:t>
            </a:r>
            <a:r>
              <a:rPr lang="en-US" sz="4800" b="1">
                <a:solidFill>
                  <a:srgbClr val="008000"/>
                </a:solidFill>
                <a:latin typeface="Arial" panose="020B0604020202020204" pitchFamily="34" charset="0"/>
                <a:cs typeface="Arial" panose="020B0604020202020204" pitchFamily="34" charset="0"/>
              </a:rPr>
              <a:t> </a:t>
            </a:r>
          </a:p>
          <a:p>
            <a:pPr algn="ctr"/>
            <a:r>
              <a:rPr lang="en-US" sz="4800" b="1">
                <a:solidFill>
                  <a:srgbClr val="008000"/>
                </a:solidFill>
                <a:latin typeface="Arial" panose="020B0604020202020204" pitchFamily="34" charset="0"/>
                <a:cs typeface="Arial" panose="020B0604020202020204" pitchFamily="34" charset="0"/>
              </a:rPr>
              <a:t>ngăn</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chặn</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hành</a:t>
            </a:r>
            <a:r>
              <a:rPr lang="en-US" sz="4800" b="1" dirty="0">
                <a:solidFill>
                  <a:srgbClr val="008000"/>
                </a:solidFill>
                <a:latin typeface="Arial" panose="020B0604020202020204" pitchFamily="34" charset="0"/>
                <a:cs typeface="Arial" panose="020B0604020202020204" pitchFamily="34" charset="0"/>
              </a:rPr>
              <a:t> vi </a:t>
            </a:r>
          </a:p>
          <a:p>
            <a:pPr algn="ctr"/>
            <a:r>
              <a:rPr lang="en-US" sz="4800" b="1" dirty="0" err="1">
                <a:solidFill>
                  <a:srgbClr val="008000"/>
                </a:solidFill>
                <a:latin typeface="Arial" panose="020B0604020202020204" pitchFamily="34" charset="0"/>
                <a:cs typeface="Arial" panose="020B0604020202020204" pitchFamily="34" charset="0"/>
              </a:rPr>
              <a:t>phá</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rừng</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của</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nhóm</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lâm</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tặc</a:t>
            </a:r>
            <a:endParaRPr lang="en-US" sz="4800" b="1" dirty="0">
              <a:solidFill>
                <a:srgbClr val="008000"/>
              </a:solidFill>
              <a:latin typeface="Arial" panose="020B0604020202020204" pitchFamily="34" charset="0"/>
              <a:cs typeface="Arial" panose="020B0604020202020204" pitchFamily="34" charset="0"/>
            </a:endParaRPr>
          </a:p>
        </p:txBody>
      </p:sp>
      <p:pic>
        <p:nvPicPr>
          <p:cNvPr id="8" name="Picture 2" descr="C:\Users\ADMIN\Desktop\Tai nguyen thiet ke tro choi\Bảng gỗ\Picture1 (2).png">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10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ADMIN\Desktop\Lam tac\tải xuống.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2336800" y="4076896"/>
            <a:ext cx="1016000" cy="12825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ADMIN\Desktop\Lam tac\800px_COLOURBOX9774185 (2).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flipH="1">
            <a:off x="5259011" y="4708885"/>
            <a:ext cx="2235200" cy="5736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ADMIN\Desktop\Lam tac\800px_COLOURBOX9774185 (3).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a:off x="8940800" y="4708885"/>
            <a:ext cx="1392768" cy="92387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Lam tac\800px_COLOURBOX9774185 (4).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0830580">
            <a:off x="641530" y="5170075"/>
            <a:ext cx="1455492" cy="4931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ADMIN\Desktop\Lam tac\800px_COLOURBOX9774185 (3).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flipH="1">
            <a:off x="7494211" y="4954731"/>
            <a:ext cx="1326243" cy="92387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Lam tac\tree-576145_960_720.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70401" y="5156200"/>
            <a:ext cx="791633" cy="76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Lam tac\lumberjack-lean-on-the-wood-log-vector-7780327.jpg">
            <a:hlinkClick r:id="rId14" action="ppaction://hlinksldjump"/>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flipH="1">
            <a:off x="398783" y="4338351"/>
            <a:ext cx="1940984" cy="29898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ADMIN\Desktop\Untitleda (2).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44800" y="2006600"/>
            <a:ext cx="5452533" cy="508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ADMIN\Desktop\Picture1a (2).png">
            <a:hlinkClick r:id="rId18"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894553" y="4121206"/>
            <a:ext cx="2080684" cy="301624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Users\ADMIN\Desktop\Lam tac\il_570xN.938660066_slvo.jpg">
            <a:hlinkClick r:id="rId20"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flipH="1">
            <a:off x="2946400" y="4316605"/>
            <a:ext cx="1473200" cy="275924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C:\Users\ADMIN\Desktop\Lam tac\stock-vector-cartoon-art-of-a-lumberjack-paul-bunyan-type-with-a-log-on-his-shoulder-this-guy-has-the-typical-17555299.jpg">
            <a:hlinkClick r:id="rId23" action="ppaction://hlinksldjump"/>
          </p:cNvPr>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sharpenSoften amount="25000"/>
                    </a14:imgEffect>
                    <a14:imgEffect>
                      <a14:colorTemperature colorTemp="112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flipH="1">
            <a:off x="7975236" y="5228743"/>
            <a:ext cx="1320800" cy="184710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9" descr="C:\Users\ADMIN\Desktop\Lam tac\e7f4c27d556f238339f9337509756439--lumberjacks-vectors.jpg">
            <a:hlinkClick r:id="rId26" action="ppaction://hlinksldjump"/>
          </p:cNvPr>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0" b="99429" l="0" r="98475">
                        <a14:foregroundMark x1="17797" y1="71714" x2="15085" y2="80000"/>
                        <a14:foregroundMark x1="47627" y1="13714" x2="51017" y2="20286"/>
                        <a14:foregroundMark x1="56441" y1="13714" x2="56441" y2="20286"/>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296037" y="4253424"/>
            <a:ext cx="2387963" cy="28331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ADMIN\Desktop\Tai nguyen thiet ke tro choi\Giai cuu rung xanh\playful-wild-monkeys_1308-2930 (4).jpg"/>
          <p:cNvPicPr>
            <a:picLocks noChangeAspect="1" noChangeArrowheads="1"/>
          </p:cNvPicPr>
          <p:nvPr/>
        </p:nvPicPr>
        <p:blipFill>
          <a:blip r:embed="rId29">
            <a:extLst>
              <a:ext uri="{BEBA8EAE-BF5A-486C-A8C5-ECC9F3942E4B}">
                <a14:imgProps xmlns:a14="http://schemas.microsoft.com/office/drawing/2010/main">
                  <a14:imgLayer r:embed="rId30">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71009" y="-159051"/>
            <a:ext cx="1262592" cy="17592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C:\Users\ADMIN\Desktop\Tai nguyen thiet ke tro choi\Giai cuu rung xanh\scimmia-del-fumetto-31653934.jpg"/>
          <p:cNvPicPr>
            <a:picLocks noChangeAspect="1" noChangeArrowheads="1"/>
          </p:cNvPicPr>
          <p:nvPr/>
        </p:nvPicPr>
        <p:blipFill>
          <a:blip r:embed="rId31" cstate="print">
            <a:extLst>
              <a:ext uri="{BEBA8EAE-BF5A-486C-A8C5-ECC9F3942E4B}">
                <a14:imgProps xmlns:a14="http://schemas.microsoft.com/office/drawing/2010/main">
                  <a14:imgLayer r:embed="rId32">
                    <a14:imgEffect>
                      <a14:backgroundRemoval t="0" b="100000" l="0" r="100000">
                        <a14:foregroundMark x1="21875" y1="25791" x2="17750" y2="43845"/>
                        <a14:foregroundMark x1="39625" y1="23329" x2="31750" y2="45369"/>
                        <a14:foregroundMark x1="29750" y1="24385" x2="28625" y2="40914"/>
                        <a14:foregroundMark x1="14625" y1="28722" x2="19250" y2="40445"/>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0616793">
            <a:off x="2769429" y="715127"/>
            <a:ext cx="1063888" cy="113453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33" cstate="print">
            <a:extLst>
              <a:ext uri="{BEBA8EAE-BF5A-486C-A8C5-ECC9F3942E4B}">
                <a14:imgProps xmlns:a14="http://schemas.microsoft.com/office/drawing/2010/main">
                  <a14:imgLayer r:embed="rId34">
                    <a14:imgEffect>
                      <a14:backgroundRemoval t="0" b="100000" l="0" r="100000">
                        <a14:foregroundMark x1="14088" y1="17556" x2="2210" y2="22889"/>
                        <a14:foregroundMark x1="22376" y1="11778" x2="27624" y2="14444"/>
                        <a14:foregroundMark x1="33149" y1="4667" x2="33978" y2="10000"/>
                        <a14:foregroundMark x1="35083" y1="21333" x2="38398" y2="26667"/>
                        <a14:foregroundMark x1="81215" y1="8000" x2="83149" y2="14444"/>
                        <a14:foregroundMark x1="92541" y1="12444" x2="98619" y2="14667"/>
                        <a14:foregroundMark x1="98895" y1="19778" x2="96961" y2="21556"/>
                        <a14:foregroundMark x1="88398" y1="21556" x2="90608" y2="24667"/>
                        <a14:foregroundMark x1="82873" y1="26889" x2="84807" y2="31556"/>
                        <a14:backgroundMark x1="46409" y1="26667" x2="47514" y2="27778"/>
                        <a14:backgroundMark x1="35359" y1="55778" x2="33978" y2="56444"/>
                      </a14:backgroundRemoval>
                    </a14:imgEffect>
                  </a14:imgLayer>
                </a14:imgProps>
              </a:ext>
              <a:ext uri="{28A0092B-C50C-407E-A947-70E740481C1C}">
                <a14:useLocalDpi xmlns:a14="http://schemas.microsoft.com/office/drawing/2010/main" val="0"/>
              </a:ext>
            </a:extLst>
          </a:blip>
          <a:srcRect/>
          <a:stretch>
            <a:fillRect/>
          </a:stretch>
        </p:blipFill>
        <p:spPr bwMode="auto">
          <a:xfrm rot="19892671">
            <a:off x="7590614" y="-404789"/>
            <a:ext cx="1421479" cy="176703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ình ảnh có liên quan"/>
          <p:cNvPicPr>
            <a:picLocks noChangeAspect="1" noChangeArrowheads="1"/>
          </p:cNvPicPr>
          <p:nvPr/>
        </p:nvPicPr>
        <p:blipFill>
          <a:blip r:embed="rId35" cstate="print">
            <a:extLst>
              <a:ext uri="{BEBA8EAE-BF5A-486C-A8C5-ECC9F3942E4B}">
                <a14:imgProps xmlns:a14="http://schemas.microsoft.com/office/drawing/2010/main">
                  <a14:imgLayer r:embed="rId36">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6128945" y="478727"/>
            <a:ext cx="1114368" cy="108830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Kết quả hình ảnh cho monkey cartoon"/>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rot="1100560" flipH="1">
            <a:off x="9789494" y="936409"/>
            <a:ext cx="1346325" cy="132987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Kết quả hình ảnh cho pineapple cartoon"/>
          <p:cNvPicPr>
            <a:picLocks noChangeAspect="1" noChangeArrowheads="1"/>
          </p:cNvPicPr>
          <p:nvPr/>
        </p:nvPicPr>
        <p:blipFill>
          <a:blip r:embed="rId38" cstate="print">
            <a:extLst>
              <a:ext uri="{BEBA8EAE-BF5A-486C-A8C5-ECC9F3942E4B}">
                <a14:imgProps xmlns:a14="http://schemas.microsoft.com/office/drawing/2010/main">
                  <a14:imgLayer r:embed="rId3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233073" y="1267405"/>
            <a:ext cx="1105583" cy="116132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ình ảnh có liên quan"/>
          <p:cNvPicPr>
            <a:picLocks noChangeAspect="1" noChangeArrowheads="1"/>
          </p:cNvPicPr>
          <p:nvPr/>
        </p:nvPicPr>
        <p:blipFill>
          <a:blip r:embed="rId40" cstate="print">
            <a:extLst>
              <a:ext uri="{BEBA8EAE-BF5A-486C-A8C5-ECC9F3942E4B}">
                <a14:imgProps xmlns:a14="http://schemas.microsoft.com/office/drawing/2010/main">
                  <a14:imgLayer r:embed="rId4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159493" y="1782883"/>
            <a:ext cx="667439" cy="80692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Kết quả hình ảnh cho durian cartoon"/>
          <p:cNvPicPr>
            <a:picLocks noChangeAspect="1" noChangeArrowheads="1"/>
          </p:cNvPicPr>
          <p:nvPr/>
        </p:nvPicPr>
        <p:blipFill>
          <a:blip r:embed="rId42" cstate="print">
            <a:extLst>
              <a:ext uri="{BEBA8EAE-BF5A-486C-A8C5-ECC9F3942E4B}">
                <a14:imgProps xmlns:a14="http://schemas.microsoft.com/office/drawing/2010/main">
                  <a14:imgLayer r:embed="rId43">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1120983" y="308680"/>
            <a:ext cx="749899" cy="97371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0" descr="Hình ảnh có liên quan"/>
          <p:cNvPicPr>
            <a:picLocks noChangeAspect="1" noChangeArrowheads="1"/>
          </p:cNvPicPr>
          <p:nvPr/>
        </p:nvPicPr>
        <p:blipFill>
          <a:blip r:embed="rId44" cstate="print">
            <a:extLst>
              <a:ext uri="{BEBA8EAE-BF5A-486C-A8C5-ECC9F3942E4B}">
                <a14:imgProps xmlns:a14="http://schemas.microsoft.com/office/drawing/2010/main">
                  <a14:imgLayer r:embed="rId4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223252" y="1309928"/>
            <a:ext cx="643467" cy="77793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2" descr="Kết quả hình ảnh cho durian cartoon"/>
          <p:cNvPicPr>
            <a:picLocks noChangeAspect="1" noChangeArrowheads="1"/>
          </p:cNvPicPr>
          <p:nvPr/>
        </p:nvPicPr>
        <p:blipFill>
          <a:blip r:embed="rId42" cstate="print">
            <a:extLst>
              <a:ext uri="{BEBA8EAE-BF5A-486C-A8C5-ECC9F3942E4B}">
                <a14:imgProps xmlns:a14="http://schemas.microsoft.com/office/drawing/2010/main">
                  <a14:imgLayer r:embed="rId43">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10137353" y="2176816"/>
            <a:ext cx="705331" cy="9158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0986" y="366508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 descr="C:\Users\ADMIN\Desktop\Lam tac\lumberjack-lean-on-the-wood-log-vector-7780327.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5344994" flipH="1">
            <a:off x="-524716" y="5632318"/>
            <a:ext cx="1940984" cy="298986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741081" y="3862274"/>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C:\Users\ADMIN\Desktop\Lam tac\il_570xN.938660066_slvo.jpg"/>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097892" flipH="1">
            <a:off x="2540499" y="5980671"/>
            <a:ext cx="1473200" cy="275924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803537" y="3765550"/>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Users\ADMIN\Desktop\Picture1a (2).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4983466">
            <a:off x="5865671" y="5629330"/>
            <a:ext cx="2080684" cy="301624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480301" y="481330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Lam tac\stock-vector-cartoon-art-of-a-lumberjack-paul-bunyan-type-with-a-log-on-his-shoulder-this-guy-has-the-typical-17555299.jpg"/>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sharpenSoften amount="25000"/>
                    </a14:imgEffect>
                    <a14:imgEffect>
                      <a14:colorTemperature colorTemp="112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0071364" flipH="1">
            <a:off x="8383940" y="6188862"/>
            <a:ext cx="1320800" cy="184710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613901" y="400050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9" descr="C:\Users\ADMIN\Desktop\Lam tac\e7f4c27d556f238339f9337509756439--lumberjacks-vectors.jpg"/>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0" b="99429" l="0" r="98475">
                        <a14:foregroundMark x1="17797" y1="71714" x2="15085" y2="80000"/>
                        <a14:foregroundMark x1="47627" y1="13714" x2="51017" y2="20286"/>
                        <a14:foregroundMark x1="56441" y1="13714" x2="56441" y2="20286"/>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1592405">
            <a:off x="9668444" y="6053952"/>
            <a:ext cx="2387963" cy="2833176"/>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1219200" y="37338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6600"/>
                </a:solidFill>
              </a:rPr>
              <a:t>1</a:t>
            </a:r>
          </a:p>
        </p:txBody>
      </p:sp>
      <p:sp>
        <p:nvSpPr>
          <p:cNvPr id="40" name="Oval 39"/>
          <p:cNvSpPr/>
          <p:nvPr/>
        </p:nvSpPr>
        <p:spPr>
          <a:xfrm>
            <a:off x="3376663" y="37338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6600"/>
                </a:solidFill>
              </a:rPr>
              <a:t>2</a:t>
            </a:r>
          </a:p>
        </p:txBody>
      </p:sp>
      <p:sp>
        <p:nvSpPr>
          <p:cNvPr id="41" name="Oval 40"/>
          <p:cNvSpPr/>
          <p:nvPr/>
        </p:nvSpPr>
        <p:spPr>
          <a:xfrm>
            <a:off x="6495117" y="3780971"/>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6600"/>
                </a:solidFill>
              </a:rPr>
              <a:t>3</a:t>
            </a:r>
          </a:p>
        </p:txBody>
      </p:sp>
      <p:sp>
        <p:nvSpPr>
          <p:cNvPr id="42" name="Oval 41"/>
          <p:cNvSpPr/>
          <p:nvPr/>
        </p:nvSpPr>
        <p:spPr>
          <a:xfrm>
            <a:off x="8229600" y="45593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6600"/>
                </a:solidFill>
              </a:rPr>
              <a:t>4</a:t>
            </a:r>
          </a:p>
        </p:txBody>
      </p:sp>
      <p:sp>
        <p:nvSpPr>
          <p:cNvPr id="43" name="Oval 42"/>
          <p:cNvSpPr/>
          <p:nvPr/>
        </p:nvSpPr>
        <p:spPr>
          <a:xfrm>
            <a:off x="10147420" y="3836529"/>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6600"/>
                </a:solidFill>
              </a:rPr>
              <a:t>5</a:t>
            </a:r>
          </a:p>
        </p:txBody>
      </p:sp>
    </p:spTree>
    <p:extLst>
      <p:ext uri="{BB962C8B-B14F-4D97-AF65-F5344CB8AC3E}">
        <p14:creationId xmlns:p14="http://schemas.microsoft.com/office/powerpoint/2010/main" val="11238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9"/>
                                        </p:tgtEl>
                                        <p:attrNameLst>
                                          <p:attrName>r</p:attrName>
                                        </p:attrNameLst>
                                      </p:cBhvr>
                                    </p:animRot>
                                    <p:animRot by="-240000">
                                      <p:cBhvr>
                                        <p:cTn id="13" dur="600" fill="hold">
                                          <p:stCondLst>
                                            <p:cond delay="600"/>
                                          </p:stCondLst>
                                        </p:cTn>
                                        <p:tgtEl>
                                          <p:spTgt spid="9"/>
                                        </p:tgtEl>
                                        <p:attrNameLst>
                                          <p:attrName>r</p:attrName>
                                        </p:attrNameLst>
                                      </p:cBhvr>
                                    </p:animRot>
                                    <p:animRot by="240000">
                                      <p:cBhvr>
                                        <p:cTn id="14" dur="600" fill="hold">
                                          <p:stCondLst>
                                            <p:cond delay="1200"/>
                                          </p:stCondLst>
                                        </p:cTn>
                                        <p:tgtEl>
                                          <p:spTgt spid="9"/>
                                        </p:tgtEl>
                                        <p:attrNameLst>
                                          <p:attrName>r</p:attrName>
                                        </p:attrNameLst>
                                      </p:cBhvr>
                                    </p:animRot>
                                    <p:animRot by="-240000">
                                      <p:cBhvr>
                                        <p:cTn id="15" dur="600" fill="hold">
                                          <p:stCondLst>
                                            <p:cond delay="1800"/>
                                          </p:stCondLst>
                                        </p:cTn>
                                        <p:tgtEl>
                                          <p:spTgt spid="9"/>
                                        </p:tgtEl>
                                        <p:attrNameLst>
                                          <p:attrName>r</p:attrName>
                                        </p:attrNameLst>
                                      </p:cBhvr>
                                    </p:animRot>
                                    <p:animRot by="120000">
                                      <p:cBhvr>
                                        <p:cTn id="16" dur="600" fill="hold">
                                          <p:stCondLst>
                                            <p:cond delay="2400"/>
                                          </p:stCondLst>
                                        </p:cTn>
                                        <p:tgtEl>
                                          <p:spTgt spid="9"/>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038"/>
                                        </p:tgtEl>
                                        <p:attrNameLst>
                                          <p:attrName>r</p:attrName>
                                        </p:attrNameLst>
                                      </p:cBhvr>
                                    </p:animRot>
                                    <p:animRot by="-240000">
                                      <p:cBhvr>
                                        <p:cTn id="19" dur="600" fill="hold">
                                          <p:stCondLst>
                                            <p:cond delay="600"/>
                                          </p:stCondLst>
                                        </p:cTn>
                                        <p:tgtEl>
                                          <p:spTgt spid="1038"/>
                                        </p:tgtEl>
                                        <p:attrNameLst>
                                          <p:attrName>r</p:attrName>
                                        </p:attrNameLst>
                                      </p:cBhvr>
                                    </p:animRot>
                                    <p:animRot by="240000">
                                      <p:cBhvr>
                                        <p:cTn id="20" dur="600" fill="hold">
                                          <p:stCondLst>
                                            <p:cond delay="1200"/>
                                          </p:stCondLst>
                                        </p:cTn>
                                        <p:tgtEl>
                                          <p:spTgt spid="1038"/>
                                        </p:tgtEl>
                                        <p:attrNameLst>
                                          <p:attrName>r</p:attrName>
                                        </p:attrNameLst>
                                      </p:cBhvr>
                                    </p:animRot>
                                    <p:animRot by="-240000">
                                      <p:cBhvr>
                                        <p:cTn id="21" dur="600" fill="hold">
                                          <p:stCondLst>
                                            <p:cond delay="1800"/>
                                          </p:stCondLst>
                                        </p:cTn>
                                        <p:tgtEl>
                                          <p:spTgt spid="1038"/>
                                        </p:tgtEl>
                                        <p:attrNameLst>
                                          <p:attrName>r</p:attrName>
                                        </p:attrNameLst>
                                      </p:cBhvr>
                                    </p:animRot>
                                    <p:animRot by="120000">
                                      <p:cBhvr>
                                        <p:cTn id="22" dur="600" fill="hold">
                                          <p:stCondLst>
                                            <p:cond delay="2400"/>
                                          </p:stCondLst>
                                        </p:cTn>
                                        <p:tgtEl>
                                          <p:spTgt spid="103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1036"/>
                                        </p:tgtEl>
                                        <p:attrNameLst>
                                          <p:attrName>r</p:attrName>
                                        </p:attrNameLst>
                                      </p:cBhvr>
                                    </p:animRot>
                                    <p:animRot by="-240000">
                                      <p:cBhvr>
                                        <p:cTn id="25" dur="600" fill="hold">
                                          <p:stCondLst>
                                            <p:cond delay="600"/>
                                          </p:stCondLst>
                                        </p:cTn>
                                        <p:tgtEl>
                                          <p:spTgt spid="1036"/>
                                        </p:tgtEl>
                                        <p:attrNameLst>
                                          <p:attrName>r</p:attrName>
                                        </p:attrNameLst>
                                      </p:cBhvr>
                                    </p:animRot>
                                    <p:animRot by="240000">
                                      <p:cBhvr>
                                        <p:cTn id="26" dur="600" fill="hold">
                                          <p:stCondLst>
                                            <p:cond delay="1200"/>
                                          </p:stCondLst>
                                        </p:cTn>
                                        <p:tgtEl>
                                          <p:spTgt spid="1036"/>
                                        </p:tgtEl>
                                        <p:attrNameLst>
                                          <p:attrName>r</p:attrName>
                                        </p:attrNameLst>
                                      </p:cBhvr>
                                    </p:animRot>
                                    <p:animRot by="-240000">
                                      <p:cBhvr>
                                        <p:cTn id="27" dur="600" fill="hold">
                                          <p:stCondLst>
                                            <p:cond delay="1800"/>
                                          </p:stCondLst>
                                        </p:cTn>
                                        <p:tgtEl>
                                          <p:spTgt spid="1036"/>
                                        </p:tgtEl>
                                        <p:attrNameLst>
                                          <p:attrName>r</p:attrName>
                                        </p:attrNameLst>
                                      </p:cBhvr>
                                    </p:animRot>
                                    <p:animRot by="120000">
                                      <p:cBhvr>
                                        <p:cTn id="28" dur="600" fill="hold">
                                          <p:stCondLst>
                                            <p:cond delay="2400"/>
                                          </p:stCondLst>
                                        </p:cTn>
                                        <p:tgtEl>
                                          <p:spTgt spid="103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1040"/>
                                        </p:tgtEl>
                                        <p:attrNameLst>
                                          <p:attrName>r</p:attrName>
                                        </p:attrNameLst>
                                      </p:cBhvr>
                                    </p:animRot>
                                    <p:animRot by="-240000">
                                      <p:cBhvr>
                                        <p:cTn id="31" dur="600" fill="hold">
                                          <p:stCondLst>
                                            <p:cond delay="600"/>
                                          </p:stCondLst>
                                        </p:cTn>
                                        <p:tgtEl>
                                          <p:spTgt spid="1040"/>
                                        </p:tgtEl>
                                        <p:attrNameLst>
                                          <p:attrName>r</p:attrName>
                                        </p:attrNameLst>
                                      </p:cBhvr>
                                    </p:animRot>
                                    <p:animRot by="240000">
                                      <p:cBhvr>
                                        <p:cTn id="32" dur="600" fill="hold">
                                          <p:stCondLst>
                                            <p:cond delay="1200"/>
                                          </p:stCondLst>
                                        </p:cTn>
                                        <p:tgtEl>
                                          <p:spTgt spid="1040"/>
                                        </p:tgtEl>
                                        <p:attrNameLst>
                                          <p:attrName>r</p:attrName>
                                        </p:attrNameLst>
                                      </p:cBhvr>
                                    </p:animRot>
                                    <p:animRot by="-240000">
                                      <p:cBhvr>
                                        <p:cTn id="33" dur="600" fill="hold">
                                          <p:stCondLst>
                                            <p:cond delay="1800"/>
                                          </p:stCondLst>
                                        </p:cTn>
                                        <p:tgtEl>
                                          <p:spTgt spid="1040"/>
                                        </p:tgtEl>
                                        <p:attrNameLst>
                                          <p:attrName>r</p:attrName>
                                        </p:attrNameLst>
                                      </p:cBhvr>
                                    </p:animRot>
                                    <p:animRot by="120000">
                                      <p:cBhvr>
                                        <p:cTn id="34" dur="600" fill="hold">
                                          <p:stCondLst>
                                            <p:cond delay="2400"/>
                                          </p:stCondLst>
                                        </p:cTn>
                                        <p:tgtEl>
                                          <p:spTgt spid="10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46"/>
                                        </p:tgtEl>
                                        <p:attrNameLst>
                                          <p:attrName>style.visibility</p:attrName>
                                        </p:attrNameLst>
                                      </p:cBhvr>
                                      <p:to>
                                        <p:strVal val="visible"/>
                                      </p:to>
                                    </p:set>
                                  </p:childTnLst>
                                </p:cTn>
                              </p:par>
                              <p:par>
                                <p:cTn id="40" presetID="42" presetClass="path" presetSubtype="0" accel="50000" decel="50000" fill="hold" nodeType="withEffect">
                                  <p:stCondLst>
                                    <p:cond delay="0"/>
                                  </p:stCondLst>
                                  <p:childTnLst>
                                    <p:animMotion origin="layout" path="M -3.05556E-6 6.17284E-7 L 0.00226 0.47284 " pathEditMode="relative" rAng="0" ptsTypes="AA">
                                      <p:cBhvr>
                                        <p:cTn id="41" dur="1000" fill="hold"/>
                                        <p:tgtEl>
                                          <p:spTgt spid="1046"/>
                                        </p:tgtEl>
                                        <p:attrNameLst>
                                          <p:attrName>ppt_x</p:attrName>
                                          <p:attrName>ppt_y</p:attrName>
                                        </p:attrNameLst>
                                      </p:cBhvr>
                                      <p:rCtr x="104" y="23642"/>
                                    </p:animMotion>
                                  </p:childTnLst>
                                </p:cTn>
                              </p:par>
                            </p:childTnLst>
                          </p:cTn>
                        </p:par>
                        <p:par>
                          <p:cTn id="42" fill="hold">
                            <p:stCondLst>
                              <p:cond delay="1000"/>
                            </p:stCondLst>
                            <p:childTnLst>
                              <p:par>
                                <p:cTn id="43" presetID="1" presetClass="exit" presetSubtype="0" fill="hold" nodeType="afterEffect">
                                  <p:stCondLst>
                                    <p:cond delay="0"/>
                                  </p:stCondLst>
                                  <p:childTnLst>
                                    <p:set>
                                      <p:cBhvr>
                                        <p:cTn id="44" dur="1" fill="hold">
                                          <p:stCondLst>
                                            <p:cond delay="0"/>
                                          </p:stCondLst>
                                        </p:cTn>
                                        <p:tgtEl>
                                          <p:spTgt spid="1046"/>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childTnLst>
                                </p:cTn>
                              </p:par>
                              <p:par>
                                <p:cTn id="47" presetID="1" presetClass="exit" presetSubtype="0" fill="hold" nodeType="withEffect">
                                  <p:stCondLst>
                                    <p:cond delay="1000"/>
                                  </p:stCondLst>
                                  <p:childTnLst>
                                    <p:set>
                                      <p:cBhvr>
                                        <p:cTn id="48" dur="1" fill="hold">
                                          <p:stCondLst>
                                            <p:cond delay="0"/>
                                          </p:stCondLst>
                                        </p:cTn>
                                        <p:tgtEl>
                                          <p:spTgt spid="2"/>
                                        </p:tgtEl>
                                        <p:attrNameLst>
                                          <p:attrName>style.visibility</p:attrName>
                                        </p:attrNameLst>
                                      </p:cBhvr>
                                      <p:to>
                                        <p:strVal val="hidden"/>
                                      </p:to>
                                    </p:set>
                                  </p:childTnLst>
                                </p:cTn>
                              </p:par>
                              <p:par>
                                <p:cTn id="49" presetID="1" presetClass="exit" presetSubtype="0" fill="hold" nodeType="withEffect">
                                  <p:stCondLst>
                                    <p:cond delay="1000"/>
                                  </p:stCondLst>
                                  <p:childTnLst>
                                    <p:set>
                                      <p:cBhvr>
                                        <p:cTn id="50" dur="1" fill="hold">
                                          <p:stCondLst>
                                            <p:cond delay="0"/>
                                          </p:stCondLst>
                                        </p:cTn>
                                        <p:tgtEl>
                                          <p:spTgt spid="21"/>
                                        </p:tgtEl>
                                        <p:attrNameLst>
                                          <p:attrName>style.visibility</p:attrName>
                                        </p:attrNameLst>
                                      </p:cBhvr>
                                      <p:to>
                                        <p:strVal val="hidden"/>
                                      </p:to>
                                    </p:set>
                                  </p:childTnLst>
                                </p:cTn>
                              </p:par>
                            </p:childTnLst>
                          </p:cTn>
                        </p:par>
                        <p:par>
                          <p:cTn id="51" fill="hold">
                            <p:stCondLst>
                              <p:cond delay="2000"/>
                            </p:stCondLst>
                            <p:childTnLst>
                              <p:par>
                                <p:cTn id="52" presetID="1" presetClass="entr" presetSubtype="0"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44"/>
                                        </p:tgtEl>
                                        <p:attrNameLst>
                                          <p:attrName>style.visibility</p:attrName>
                                        </p:attrNameLst>
                                      </p:cBhvr>
                                      <p:to>
                                        <p:strVal val="visible"/>
                                      </p:to>
                                    </p:set>
                                  </p:childTnLst>
                                </p:cTn>
                              </p:par>
                              <p:par>
                                <p:cTn id="59" presetID="64" presetClass="path" presetSubtype="0" accel="50000" decel="50000" fill="hold" nodeType="withEffect">
                                  <p:stCondLst>
                                    <p:cond delay="0"/>
                                  </p:stCondLst>
                                  <p:childTnLst>
                                    <p:animMotion origin="layout" path="M 1.66667E-6 2.83951E-6 L 0.00521 0.28487 " pathEditMode="relative" rAng="0" ptsTypes="AA">
                                      <p:cBhvr>
                                        <p:cTn id="60" dur="1000" fill="hold"/>
                                        <p:tgtEl>
                                          <p:spTgt spid="1044"/>
                                        </p:tgtEl>
                                        <p:attrNameLst>
                                          <p:attrName>ppt_x</p:attrName>
                                          <p:attrName>ppt_y</p:attrName>
                                        </p:attrNameLst>
                                      </p:cBhvr>
                                      <p:rCtr x="260" y="14228"/>
                                    </p:animMotion>
                                  </p:childTnLst>
                                </p:cTn>
                              </p:par>
                            </p:childTnLst>
                          </p:cTn>
                        </p:par>
                        <p:par>
                          <p:cTn id="61" fill="hold">
                            <p:stCondLst>
                              <p:cond delay="1000"/>
                            </p:stCondLst>
                            <p:childTnLst>
                              <p:par>
                                <p:cTn id="62" presetID="1" presetClass="entr" presetSubtype="0" fill="hold" nodeType="afterEffect">
                                  <p:stCondLst>
                                    <p:cond delay="0"/>
                                  </p:stCondLst>
                                  <p:childTnLst>
                                    <p:set>
                                      <p:cBhvr>
                                        <p:cTn id="63" dur="1" fill="hold">
                                          <p:stCondLst>
                                            <p:cond delay="0"/>
                                          </p:stCondLst>
                                        </p:cTn>
                                        <p:tgtEl>
                                          <p:spTgt spid="32"/>
                                        </p:tgtEl>
                                        <p:attrNameLst>
                                          <p:attrName>style.visibility</p:attrName>
                                        </p:attrNameLst>
                                      </p:cBhvr>
                                      <p:to>
                                        <p:strVal val="visible"/>
                                      </p:to>
                                    </p:set>
                                  </p:childTnLst>
                                </p:cTn>
                              </p:par>
                              <p:par>
                                <p:cTn id="64" presetID="1" presetClass="exit" presetSubtype="0" fill="hold" nodeType="withEffect">
                                  <p:stCondLst>
                                    <p:cond delay="0"/>
                                  </p:stCondLst>
                                  <p:childTnLst>
                                    <p:set>
                                      <p:cBhvr>
                                        <p:cTn id="65" dur="1" fill="hold">
                                          <p:stCondLst>
                                            <p:cond delay="0"/>
                                          </p:stCondLst>
                                        </p:cTn>
                                        <p:tgtEl>
                                          <p:spTgt spid="1044"/>
                                        </p:tgtEl>
                                        <p:attrNameLst>
                                          <p:attrName>style.visibility</p:attrName>
                                        </p:attrNameLst>
                                      </p:cBhvr>
                                      <p:to>
                                        <p:strVal val="hidden"/>
                                      </p:to>
                                    </p:set>
                                  </p:childTnLst>
                                </p:cTn>
                              </p:par>
                              <p:par>
                                <p:cTn id="66" presetID="1" presetClass="exit" presetSubtype="0" fill="hold" nodeType="withEffect">
                                  <p:stCondLst>
                                    <p:cond delay="1000"/>
                                  </p:stCondLst>
                                  <p:childTnLst>
                                    <p:set>
                                      <p:cBhvr>
                                        <p:cTn id="67" dur="1" fill="hold">
                                          <p:stCondLst>
                                            <p:cond delay="0"/>
                                          </p:stCondLst>
                                        </p:cTn>
                                        <p:tgtEl>
                                          <p:spTgt spid="32"/>
                                        </p:tgtEl>
                                        <p:attrNameLst>
                                          <p:attrName>style.visibility</p:attrName>
                                        </p:attrNameLst>
                                      </p:cBhvr>
                                      <p:to>
                                        <p:strVal val="hidden"/>
                                      </p:to>
                                    </p:set>
                                  </p:childTnLst>
                                </p:cTn>
                              </p:par>
                              <p:par>
                                <p:cTn id="68" presetID="1" presetClass="exit" presetSubtype="0" fill="hold" nodeType="withEffect">
                                  <p:stCondLst>
                                    <p:cond delay="1000"/>
                                  </p:stCondLst>
                                  <p:childTnLst>
                                    <p:set>
                                      <p:cBhvr>
                                        <p:cTn id="69" dur="1" fill="hold">
                                          <p:stCondLst>
                                            <p:cond delay="0"/>
                                          </p:stCondLst>
                                        </p:cTn>
                                        <p:tgtEl>
                                          <p:spTgt spid="27"/>
                                        </p:tgtEl>
                                        <p:attrNameLst>
                                          <p:attrName>style.visibility</p:attrName>
                                        </p:attrNameLst>
                                      </p:cBhvr>
                                      <p:to>
                                        <p:strVal val="hidden"/>
                                      </p:to>
                                    </p:set>
                                  </p:childTnLst>
                                </p:cTn>
                              </p:par>
                              <p:par>
                                <p:cTn id="70" presetID="1" presetClass="entr" presetSubtype="0" fill="hold" nodeType="withEffect">
                                  <p:stCondLst>
                                    <p:cond delay="1000"/>
                                  </p:stCondLst>
                                  <p:childTnLst>
                                    <p:set>
                                      <p:cBhvr>
                                        <p:cTn id="71"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72" restart="whenNotActive" fill="hold" evtFilter="cancelBubble" nodeType="interactiveSeq">
                <p:stCondLst>
                  <p:cond evt="onClick" delay="0">
                    <p:tgtEl>
                      <p:spTgt spid="1038"/>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042"/>
                                        </p:tgtEl>
                                        <p:attrNameLst>
                                          <p:attrName>style.visibility</p:attrName>
                                        </p:attrNameLst>
                                      </p:cBhvr>
                                      <p:to>
                                        <p:strVal val="visible"/>
                                      </p:to>
                                    </p:set>
                                  </p:childTnLst>
                                </p:cTn>
                              </p:par>
                              <p:par>
                                <p:cTn id="77" presetID="42" presetClass="path" presetSubtype="0" accel="50000" decel="50000" fill="hold" nodeType="withEffect">
                                  <p:stCondLst>
                                    <p:cond delay="0"/>
                                  </p:stCondLst>
                                  <p:childTnLst>
                                    <p:animMotion origin="layout" path="M 2.77778E-6 -4.44444E-6 L 0.00173 0.33426 " pathEditMode="relative" rAng="0" ptsTypes="AA">
                                      <p:cBhvr>
                                        <p:cTn id="78" dur="1000" fill="hold"/>
                                        <p:tgtEl>
                                          <p:spTgt spid="1042"/>
                                        </p:tgtEl>
                                        <p:attrNameLst>
                                          <p:attrName>ppt_x</p:attrName>
                                          <p:attrName>ppt_y</p:attrName>
                                        </p:attrNameLst>
                                      </p:cBhvr>
                                      <p:rCtr x="87" y="16698"/>
                                    </p:animMotion>
                                  </p:childTnLst>
                                </p:cTn>
                              </p:par>
                            </p:childTnLst>
                          </p:cTn>
                        </p:par>
                        <p:par>
                          <p:cTn id="79" fill="hold">
                            <p:stCondLst>
                              <p:cond delay="1000"/>
                            </p:stCondLst>
                            <p:childTnLst>
                              <p:par>
                                <p:cTn id="80" presetID="1" presetClass="entr" presetSubtype="0" fill="hold" nodeType="afterEffect">
                                  <p:stCondLst>
                                    <p:cond delay="0"/>
                                  </p:stCondLst>
                                  <p:childTnLst>
                                    <p:set>
                                      <p:cBhvr>
                                        <p:cTn id="81" dur="1" fill="hold">
                                          <p:stCondLst>
                                            <p:cond delay="0"/>
                                          </p:stCondLst>
                                        </p:cTn>
                                        <p:tgtEl>
                                          <p:spTgt spid="34"/>
                                        </p:tgtEl>
                                        <p:attrNameLst>
                                          <p:attrName>style.visibility</p:attrName>
                                        </p:attrNameLst>
                                      </p:cBhvr>
                                      <p:to>
                                        <p:strVal val="visible"/>
                                      </p:to>
                                    </p:set>
                                  </p:childTnLst>
                                </p:cTn>
                              </p:par>
                              <p:par>
                                <p:cTn id="82" presetID="1" presetClass="exit" presetSubtype="0" fill="hold" nodeType="withEffect">
                                  <p:stCondLst>
                                    <p:cond delay="0"/>
                                  </p:stCondLst>
                                  <p:childTnLst>
                                    <p:set>
                                      <p:cBhvr>
                                        <p:cTn id="83" dur="1" fill="hold">
                                          <p:stCondLst>
                                            <p:cond delay="0"/>
                                          </p:stCondLst>
                                        </p:cTn>
                                        <p:tgtEl>
                                          <p:spTgt spid="1042"/>
                                        </p:tgtEl>
                                        <p:attrNameLst>
                                          <p:attrName>style.visibility</p:attrName>
                                        </p:attrNameLst>
                                      </p:cBhvr>
                                      <p:to>
                                        <p:strVal val="hidden"/>
                                      </p:to>
                                    </p:set>
                                  </p:childTnLst>
                                </p:cTn>
                              </p:par>
                              <p:par>
                                <p:cTn id="84" presetID="1" presetClass="exit" presetSubtype="0" fill="hold"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1" presetClass="exit" presetSubtype="0" fill="hold" nodeType="withEffect">
                                  <p:stCondLst>
                                    <p:cond delay="1000"/>
                                  </p:stCondLst>
                                  <p:childTnLst>
                                    <p:set>
                                      <p:cBhvr>
                                        <p:cTn id="87" dur="1" fill="hold">
                                          <p:stCondLst>
                                            <p:cond delay="0"/>
                                          </p:stCondLst>
                                        </p:cTn>
                                        <p:tgtEl>
                                          <p:spTgt spid="26"/>
                                        </p:tgtEl>
                                        <p:attrNameLst>
                                          <p:attrName>style.visibility</p:attrName>
                                        </p:attrNameLst>
                                      </p:cBhvr>
                                      <p:to>
                                        <p:strVal val="hidden"/>
                                      </p:to>
                                    </p:set>
                                  </p:childTnLst>
                                </p:cTn>
                              </p:par>
                              <p:par>
                                <p:cTn id="88" presetID="1" presetClass="entr" presetSubtype="0" fill="hold" nodeType="withEffect">
                                  <p:stCondLst>
                                    <p:cond delay="1000"/>
                                  </p:stCondLst>
                                  <p:childTnLst>
                                    <p:set>
                                      <p:cBhvr>
                                        <p:cTn id="8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038"/>
                  </p:tgtEl>
                </p:cond>
              </p:nextCondLst>
            </p:seq>
            <p:seq concurrent="1" nextAc="seek">
              <p:cTn id="90" restart="whenNotActive" fill="hold" evtFilter="cancelBubble" nodeType="interactiveSeq">
                <p:stCondLst>
                  <p:cond evt="onClick" delay="0">
                    <p:tgtEl>
                      <p:spTgt spid="1036"/>
                    </p:tgtEl>
                  </p:cond>
                </p:stCondLst>
                <p:endSync evt="end" delay="0">
                  <p:rtn val="all"/>
                </p:endSync>
                <p:childTnLst>
                  <p:par>
                    <p:cTn id="91" fill="hold">
                      <p:stCondLst>
                        <p:cond delay="0"/>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3"/>
                                        </p:tgtEl>
                                        <p:attrNameLst>
                                          <p:attrName>style.visibility</p:attrName>
                                        </p:attrNameLst>
                                      </p:cBhvr>
                                      <p:to>
                                        <p:strVal val="visible"/>
                                      </p:to>
                                    </p:set>
                                  </p:childTnLst>
                                </p:cTn>
                              </p:par>
                              <p:par>
                                <p:cTn id="95" presetID="42" presetClass="path" presetSubtype="0" accel="50000" decel="50000" fill="hold" nodeType="withEffect">
                                  <p:stCondLst>
                                    <p:cond delay="0"/>
                                  </p:stCondLst>
                                  <p:childTnLst>
                                    <p:animMotion origin="layout" path="M 1.94444E-6 -8.64198E-7 L -0.00087 0.53395 " pathEditMode="relative" rAng="0" ptsTypes="AA">
                                      <p:cBhvr>
                                        <p:cTn id="96" dur="1000" fill="hold"/>
                                        <p:tgtEl>
                                          <p:spTgt spid="23"/>
                                        </p:tgtEl>
                                        <p:attrNameLst>
                                          <p:attrName>ppt_x</p:attrName>
                                          <p:attrName>ppt_y</p:attrName>
                                        </p:attrNameLst>
                                      </p:cBhvr>
                                      <p:rCtr x="-52" y="26698"/>
                                    </p:animMotion>
                                  </p:childTnLst>
                                </p:cTn>
                              </p:par>
                            </p:childTnLst>
                          </p:cTn>
                        </p:par>
                        <p:par>
                          <p:cTn id="97" fill="hold">
                            <p:stCondLst>
                              <p:cond delay="1000"/>
                            </p:stCondLst>
                            <p:childTnLst>
                              <p:par>
                                <p:cTn id="98" presetID="1" presetClass="entr" presetSubtype="0" fill="hold" nodeType="afterEffect">
                                  <p:stCondLst>
                                    <p:cond delay="0"/>
                                  </p:stCondLst>
                                  <p:childTnLst>
                                    <p:set>
                                      <p:cBhvr>
                                        <p:cTn id="99" dur="1" fill="hold">
                                          <p:stCondLst>
                                            <p:cond delay="0"/>
                                          </p:stCondLst>
                                        </p:cTn>
                                        <p:tgtEl>
                                          <p:spTgt spid="36"/>
                                        </p:tgtEl>
                                        <p:attrNameLst>
                                          <p:attrName>style.visibility</p:attrName>
                                        </p:attrNameLst>
                                      </p:cBhvr>
                                      <p:to>
                                        <p:strVal val="visible"/>
                                      </p:to>
                                    </p:set>
                                  </p:childTnLst>
                                </p:cTn>
                              </p:par>
                              <p:par>
                                <p:cTn id="100" presetID="1" presetClass="exit" presetSubtype="0" fill="hold" nodeType="withEffect">
                                  <p:stCondLst>
                                    <p:cond delay="0"/>
                                  </p:stCondLst>
                                  <p:childTnLst>
                                    <p:set>
                                      <p:cBhvr>
                                        <p:cTn id="101" dur="1" fill="hold">
                                          <p:stCondLst>
                                            <p:cond delay="0"/>
                                          </p:stCondLst>
                                        </p:cTn>
                                        <p:tgtEl>
                                          <p:spTgt spid="23"/>
                                        </p:tgtEl>
                                        <p:attrNameLst>
                                          <p:attrName>style.visibility</p:attrName>
                                        </p:attrNameLst>
                                      </p:cBhvr>
                                      <p:to>
                                        <p:strVal val="hidden"/>
                                      </p:to>
                                    </p:set>
                                  </p:childTnLst>
                                </p:cTn>
                              </p:par>
                              <p:par>
                                <p:cTn id="102" presetID="1" presetClass="exit" presetSubtype="0" fill="hold" nodeType="withEffect">
                                  <p:stCondLst>
                                    <p:cond delay="1000"/>
                                  </p:stCondLst>
                                  <p:childTnLst>
                                    <p:set>
                                      <p:cBhvr>
                                        <p:cTn id="103" dur="1" fill="hold">
                                          <p:stCondLst>
                                            <p:cond delay="0"/>
                                          </p:stCondLst>
                                        </p:cTn>
                                        <p:tgtEl>
                                          <p:spTgt spid="36"/>
                                        </p:tgtEl>
                                        <p:attrNameLst>
                                          <p:attrName>style.visibility</p:attrName>
                                        </p:attrNameLst>
                                      </p:cBhvr>
                                      <p:to>
                                        <p:strVal val="hidden"/>
                                      </p:to>
                                    </p:set>
                                  </p:childTnLst>
                                </p:cTn>
                              </p:par>
                              <p:par>
                                <p:cTn id="104" presetID="1" presetClass="exit" presetSubtype="0" fill="hold" nodeType="withEffect">
                                  <p:stCondLst>
                                    <p:cond delay="1000"/>
                                  </p:stCondLst>
                                  <p:childTnLst>
                                    <p:set>
                                      <p:cBhvr>
                                        <p:cTn id="105" dur="1" fill="hold">
                                          <p:stCondLst>
                                            <p:cond delay="0"/>
                                          </p:stCondLst>
                                        </p:cTn>
                                        <p:tgtEl>
                                          <p:spTgt spid="28"/>
                                        </p:tgtEl>
                                        <p:attrNameLst>
                                          <p:attrName>style.visibility</p:attrName>
                                        </p:attrNameLst>
                                      </p:cBhvr>
                                      <p:to>
                                        <p:strVal val="hidden"/>
                                      </p:to>
                                    </p:set>
                                  </p:childTnLst>
                                </p:cTn>
                              </p:par>
                              <p:par>
                                <p:cTn id="106" presetID="1" presetClass="entr" presetSubtype="0" fill="hold" nodeType="withEffect">
                                  <p:stCondLst>
                                    <p:cond delay="1000"/>
                                  </p:stCondLst>
                                  <p:childTnLst>
                                    <p:set>
                                      <p:cBhvr>
                                        <p:cTn id="107"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036"/>
                  </p:tgtEl>
                </p:cond>
              </p:nextCondLst>
            </p:seq>
            <p:seq concurrent="1" nextAc="seek">
              <p:cTn id="108" restart="whenNotActive" fill="hold" evtFilter="cancelBubble" nodeType="interactiveSeq">
                <p:stCondLst>
                  <p:cond evt="onClick" delay="0">
                    <p:tgtEl>
                      <p:spTgt spid="1040"/>
                    </p:tgtEl>
                  </p:cond>
                </p:stCondLst>
                <p:endSync evt="end" delay="0">
                  <p:rtn val="all"/>
                </p:endSync>
                <p:childTnLst>
                  <p:par>
                    <p:cTn id="109" fill="hold">
                      <p:stCondLst>
                        <p:cond delay="0"/>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4"/>
                                        </p:tgtEl>
                                        <p:attrNameLst>
                                          <p:attrName>style.visibility</p:attrName>
                                        </p:attrNameLst>
                                      </p:cBhvr>
                                      <p:to>
                                        <p:strVal val="visible"/>
                                      </p:to>
                                    </p:set>
                                  </p:childTnLst>
                                </p:cTn>
                              </p:par>
                              <p:par>
                                <p:cTn id="113" presetID="42" presetClass="path" presetSubtype="0" accel="50000" decel="50000" fill="hold" nodeType="withEffect">
                                  <p:stCondLst>
                                    <p:cond delay="0"/>
                                  </p:stCondLst>
                                  <p:childTnLst>
                                    <p:animMotion origin="layout" path="M 0 0 L 0 0.25 E" pathEditMode="relative" ptsTypes="">
                                      <p:cBhvr>
                                        <p:cTn id="114" dur="1000" fill="hold"/>
                                        <p:tgtEl>
                                          <p:spTgt spid="24"/>
                                        </p:tgtEl>
                                        <p:attrNameLst>
                                          <p:attrName>ppt_x</p:attrName>
                                          <p:attrName>ppt_y</p:attrName>
                                        </p:attrNameLst>
                                      </p:cBhvr>
                                    </p:animMotion>
                                  </p:childTnLst>
                                </p:cTn>
                              </p:par>
                            </p:childTnLst>
                          </p:cTn>
                        </p:par>
                        <p:par>
                          <p:cTn id="115" fill="hold">
                            <p:stCondLst>
                              <p:cond delay="1000"/>
                            </p:stCondLst>
                            <p:childTnLst>
                              <p:par>
                                <p:cTn id="116" presetID="1" presetClass="entr" presetSubtype="0" fill="hold" nodeType="afterEffect">
                                  <p:stCondLst>
                                    <p:cond delay="0"/>
                                  </p:stCondLst>
                                  <p:childTnLst>
                                    <p:set>
                                      <p:cBhvr>
                                        <p:cTn id="117" dur="1" fill="hold">
                                          <p:stCondLst>
                                            <p:cond delay="0"/>
                                          </p:stCondLst>
                                        </p:cTn>
                                        <p:tgtEl>
                                          <p:spTgt spid="38"/>
                                        </p:tgtEl>
                                        <p:attrNameLst>
                                          <p:attrName>style.visibility</p:attrName>
                                        </p:attrNameLst>
                                      </p:cBhvr>
                                      <p:to>
                                        <p:strVal val="visible"/>
                                      </p:to>
                                    </p:set>
                                  </p:childTnLst>
                                </p:cTn>
                              </p:par>
                              <p:par>
                                <p:cTn id="118" presetID="1" presetClass="exit" presetSubtype="0" fill="hold" nodeType="withEffect">
                                  <p:stCondLst>
                                    <p:cond delay="0"/>
                                  </p:stCondLst>
                                  <p:childTnLst>
                                    <p:set>
                                      <p:cBhvr>
                                        <p:cTn id="119" dur="1" fill="hold">
                                          <p:stCondLst>
                                            <p:cond delay="0"/>
                                          </p:stCondLst>
                                        </p:cTn>
                                        <p:tgtEl>
                                          <p:spTgt spid="24"/>
                                        </p:tgtEl>
                                        <p:attrNameLst>
                                          <p:attrName>style.visibility</p:attrName>
                                        </p:attrNameLst>
                                      </p:cBhvr>
                                      <p:to>
                                        <p:strVal val="hidden"/>
                                      </p:to>
                                    </p:set>
                                  </p:childTnLst>
                                </p:cTn>
                              </p:par>
                              <p:par>
                                <p:cTn id="120" presetID="1" presetClass="exit" presetSubtype="0" fill="hold" nodeType="withEffect">
                                  <p:stCondLst>
                                    <p:cond delay="1000"/>
                                  </p:stCondLst>
                                  <p:childTnLst>
                                    <p:set>
                                      <p:cBhvr>
                                        <p:cTn id="121" dur="1" fill="hold">
                                          <p:stCondLst>
                                            <p:cond delay="0"/>
                                          </p:stCondLst>
                                        </p:cTn>
                                        <p:tgtEl>
                                          <p:spTgt spid="38"/>
                                        </p:tgtEl>
                                        <p:attrNameLst>
                                          <p:attrName>style.visibility</p:attrName>
                                        </p:attrNameLst>
                                      </p:cBhvr>
                                      <p:to>
                                        <p:strVal val="hidden"/>
                                      </p:to>
                                    </p:set>
                                  </p:childTnLst>
                                </p:cTn>
                              </p:par>
                              <p:par>
                                <p:cTn id="122" presetID="1" presetClass="exit" presetSubtype="0" fill="hold" nodeType="withEffect">
                                  <p:stCondLst>
                                    <p:cond delay="1000"/>
                                  </p:stCondLst>
                                  <p:childTnLst>
                                    <p:set>
                                      <p:cBhvr>
                                        <p:cTn id="123" dur="1" fill="hold">
                                          <p:stCondLst>
                                            <p:cond delay="0"/>
                                          </p:stCondLst>
                                        </p:cTn>
                                        <p:tgtEl>
                                          <p:spTgt spid="29"/>
                                        </p:tgtEl>
                                        <p:attrNameLst>
                                          <p:attrName>style.visibility</p:attrName>
                                        </p:attrNameLst>
                                      </p:cBhvr>
                                      <p:to>
                                        <p:strVal val="hidden"/>
                                      </p:to>
                                    </p:set>
                                  </p:childTnLst>
                                </p:cTn>
                              </p:par>
                              <p:par>
                                <p:cTn id="124" presetID="1" presetClass="entr" presetSubtype="0" fill="hold" nodeType="withEffect">
                                  <p:stCondLst>
                                    <p:cond delay="1000"/>
                                  </p:stCondLst>
                                  <p:childTnLst>
                                    <p:set>
                                      <p:cBhvr>
                                        <p:cTn id="125"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1040"/>
                  </p:tgtEl>
                </p:cond>
              </p:nextCondLst>
            </p:seq>
            <p:seq concurrent="1" nextAc="seek">
              <p:cTn id="126" restart="whenNotActive" fill="hold" evtFilter="cancelBubble" nodeType="interactiveSeq">
                <p:stCondLst>
                  <p:cond evt="onClick" delay="0">
                    <p:tgtEl>
                      <p:spTgt spid="21"/>
                    </p:tgtEl>
                  </p:cond>
                </p:stCondLst>
                <p:endSync evt="end" delay="0">
                  <p:rtn val="all"/>
                </p:endSync>
                <p:childTnLst>
                  <p:par>
                    <p:cTn id="127" fill="hold">
                      <p:stCondLst>
                        <p:cond delay="0"/>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31" restart="whenNotActive" fill="hold" evtFilter="cancelBubble" nodeType="interactiveSeq">
                <p:stCondLst>
                  <p:cond evt="onClick" delay="0">
                    <p:tgtEl>
                      <p:spTgt spid="27"/>
                    </p:tgtEl>
                  </p:cond>
                </p:stCondLst>
                <p:endSync evt="end" delay="0">
                  <p:rtn val="all"/>
                </p:endSync>
                <p:childTnLst>
                  <p:par>
                    <p:cTn id="132" fill="hold">
                      <p:stCondLst>
                        <p:cond delay="0"/>
                      </p:stCondLst>
                      <p:childTnLst>
                        <p:par>
                          <p:cTn id="133" fill="hold">
                            <p:stCondLst>
                              <p:cond delay="0"/>
                            </p:stCondLst>
                            <p:childTnLst>
                              <p:par>
                                <p:cTn id="134" presetID="1" presetClass="exit" presetSubtype="0" fill="hold" grpId="0" nodeType="clickEffect">
                                  <p:stCondLst>
                                    <p:cond delay="0"/>
                                  </p:stCondLst>
                                  <p:childTnLst>
                                    <p:set>
                                      <p:cBhvr>
                                        <p:cTn id="135"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36" restart="whenNotActive" fill="hold" evtFilter="cancelBubble" nodeType="interactiveSeq">
                <p:stCondLst>
                  <p:cond evt="onClick" delay="0">
                    <p:tgtEl>
                      <p:spTgt spid="26"/>
                    </p:tgtEl>
                  </p:cond>
                </p:stCondLst>
                <p:endSync evt="end" delay="0">
                  <p:rtn val="all"/>
                </p:endSync>
                <p:childTnLst>
                  <p:par>
                    <p:cTn id="137" fill="hold">
                      <p:stCondLst>
                        <p:cond delay="0"/>
                      </p:stCondLst>
                      <p:childTnLst>
                        <p:par>
                          <p:cTn id="138" fill="hold">
                            <p:stCondLst>
                              <p:cond delay="0"/>
                            </p:stCondLst>
                            <p:childTnLst>
                              <p:par>
                                <p:cTn id="139" presetID="1" presetClass="exit" presetSubtype="0" fill="hold" grpId="0" nodeType="clickEffect">
                                  <p:stCondLst>
                                    <p:cond delay="0"/>
                                  </p:stCondLst>
                                  <p:childTnLst>
                                    <p:set>
                                      <p:cBhvr>
                                        <p:cTn id="140"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1" restart="whenNotActive" fill="hold" evtFilter="cancelBubble" nodeType="interactiveSeq">
                <p:stCondLst>
                  <p:cond evt="onClick" delay="0">
                    <p:tgtEl>
                      <p:spTgt spid="28"/>
                    </p:tgtEl>
                  </p:cond>
                </p:stCondLst>
                <p:endSync evt="end" delay="0">
                  <p:rtn val="all"/>
                </p:endSync>
                <p:childTnLst>
                  <p:par>
                    <p:cTn id="142" fill="hold">
                      <p:stCondLst>
                        <p:cond delay="0"/>
                      </p:stCondLst>
                      <p:childTnLst>
                        <p:par>
                          <p:cTn id="143" fill="hold">
                            <p:stCondLst>
                              <p:cond delay="0"/>
                            </p:stCondLst>
                            <p:childTnLst>
                              <p:par>
                                <p:cTn id="144" presetID="1" presetClass="exit" presetSubtype="0" fill="hold" grpId="0" nodeType="clickEffect">
                                  <p:stCondLst>
                                    <p:cond delay="0"/>
                                  </p:stCondLst>
                                  <p:childTnLst>
                                    <p:set>
                                      <p:cBhvr>
                                        <p:cTn id="145"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46" restart="whenNotActive" fill="hold" evtFilter="cancelBubble" nodeType="interactiveSeq">
                <p:stCondLst>
                  <p:cond evt="onClick" delay="0">
                    <p:tgtEl>
                      <p:spTgt spid="29"/>
                    </p:tgtEl>
                  </p:cond>
                </p:stCondLst>
                <p:endSync evt="end" delay="0">
                  <p:rtn val="all"/>
                </p:endSync>
                <p:childTnLst>
                  <p:par>
                    <p:cTn id="147" fill="hold">
                      <p:stCondLst>
                        <p:cond delay="0"/>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3" grpId="0" animBg="1"/>
      <p:bldP spid="40" grpId="0" animBg="1"/>
      <p:bldP spid="41" grpId="0" animBg="1"/>
      <p:bldP spid="42" grpId="0" animBg="1"/>
      <p:bldP spid="4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743198" y="-160630"/>
            <a:ext cx="7416801" cy="277683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11199" y="2514601"/>
            <a:ext cx="9717503" cy="45922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3558364" y="429657"/>
            <a:ext cx="6139427" cy="1241237"/>
          </a:xfrm>
          <a:prstGeom prst="rect">
            <a:avLst/>
          </a:prstGeom>
          <a:solidFill>
            <a:schemeClr val="accent6">
              <a:lumMod val="60000"/>
              <a:lumOff val="40000"/>
            </a:schemeClr>
          </a:solidFill>
        </p:spPr>
        <p:txBody>
          <a:bodyPr wrap="square" rtlCol="0">
            <a:spAutoFit/>
          </a:bodyPr>
          <a:lstStyle/>
          <a:p>
            <a:pPr algn="ctr"/>
            <a:r>
              <a:rPr lang="en-US" sz="3733" dirty="0">
                <a:latin typeface="Times New Roman" panose="02020603050405020304" charset="0"/>
                <a:cs typeface="Times New Roman" panose="02020603050405020304" charset="0"/>
              </a:rPr>
              <a:t> </a:t>
            </a:r>
            <a:r>
              <a:rPr lang="en-US" sz="3733" b="1" dirty="0" err="1">
                <a:solidFill>
                  <a:srgbClr val="C00000"/>
                </a:solidFill>
                <a:latin typeface="Times New Roman" panose="02020603050405020304" charset="0"/>
                <a:cs typeface="Times New Roman" panose="02020603050405020304" charset="0"/>
              </a:rPr>
              <a:t>Chiếc</a:t>
            </a:r>
            <a:r>
              <a:rPr lang="en-US" sz="3733" b="1" dirty="0">
                <a:solidFill>
                  <a:srgbClr val="C00000"/>
                </a:solidFill>
                <a:latin typeface="Times New Roman" panose="02020603050405020304" charset="0"/>
                <a:cs typeface="Times New Roman" panose="02020603050405020304" charset="0"/>
              </a:rPr>
              <a:t> </a:t>
            </a:r>
            <a:r>
              <a:rPr lang="en-US" sz="3733" b="1" dirty="0" err="1">
                <a:solidFill>
                  <a:srgbClr val="C00000"/>
                </a:solidFill>
                <a:latin typeface="Times New Roman" panose="02020603050405020304" charset="0"/>
                <a:cs typeface="Times New Roman" panose="02020603050405020304" charset="0"/>
              </a:rPr>
              <a:t>áo</a:t>
            </a:r>
            <a:r>
              <a:rPr lang="en-US" sz="3733" b="1" dirty="0">
                <a:solidFill>
                  <a:srgbClr val="C00000"/>
                </a:solidFill>
                <a:latin typeface="Times New Roman" panose="02020603050405020304" charset="0"/>
                <a:cs typeface="Times New Roman" panose="02020603050405020304" charset="0"/>
              </a:rPr>
              <a:t> </a:t>
            </a:r>
            <a:r>
              <a:rPr lang="en-US" sz="3733" b="1" dirty="0" err="1">
                <a:solidFill>
                  <a:srgbClr val="C00000"/>
                </a:solidFill>
                <a:latin typeface="Times New Roman" panose="02020603050405020304" charset="0"/>
                <a:cs typeface="Times New Roman" panose="02020603050405020304" charset="0"/>
              </a:rPr>
              <a:t>len</a:t>
            </a:r>
            <a:r>
              <a:rPr lang="en-US" sz="3733" b="1" dirty="0">
                <a:solidFill>
                  <a:srgbClr val="C00000"/>
                </a:solidFill>
                <a:latin typeface="Times New Roman" panose="02020603050405020304" charset="0"/>
                <a:cs typeface="Times New Roman" panose="02020603050405020304" charset="0"/>
              </a:rPr>
              <a:t> </a:t>
            </a:r>
            <a:r>
              <a:rPr lang="en-US" sz="3733" b="1" dirty="0" err="1">
                <a:solidFill>
                  <a:srgbClr val="C00000"/>
                </a:solidFill>
                <a:latin typeface="Times New Roman" panose="02020603050405020304" charset="0"/>
                <a:cs typeface="Times New Roman" panose="02020603050405020304" charset="0"/>
              </a:rPr>
              <a:t>của</a:t>
            </a:r>
            <a:r>
              <a:rPr lang="en-US" sz="3733" b="1" dirty="0">
                <a:solidFill>
                  <a:srgbClr val="C00000"/>
                </a:solidFill>
                <a:latin typeface="Times New Roman" panose="02020603050405020304" charset="0"/>
                <a:cs typeface="Times New Roman" panose="02020603050405020304" charset="0"/>
              </a:rPr>
              <a:t> </a:t>
            </a:r>
            <a:r>
              <a:rPr lang="en-US" sz="3733" b="1" dirty="0" err="1">
                <a:solidFill>
                  <a:srgbClr val="C00000"/>
                </a:solidFill>
                <a:latin typeface="Times New Roman" panose="02020603050405020304" charset="0"/>
                <a:cs typeface="Times New Roman" panose="02020603050405020304" charset="0"/>
              </a:rPr>
              <a:t>bạn</a:t>
            </a:r>
            <a:r>
              <a:rPr lang="en-US" sz="3733" b="1" dirty="0">
                <a:solidFill>
                  <a:srgbClr val="C00000"/>
                </a:solidFill>
                <a:latin typeface="Times New Roman" panose="02020603050405020304" charset="0"/>
                <a:cs typeface="Times New Roman" panose="02020603050405020304" charset="0"/>
              </a:rPr>
              <a:t> </a:t>
            </a:r>
            <a:r>
              <a:rPr lang="en-US" sz="3733" b="1" dirty="0" err="1">
                <a:solidFill>
                  <a:srgbClr val="C00000"/>
                </a:solidFill>
                <a:latin typeface="Times New Roman" panose="02020603050405020304" charset="0"/>
                <a:cs typeface="Times New Roman" panose="02020603050405020304" charset="0"/>
              </a:rPr>
              <a:t>Hòa</a:t>
            </a:r>
            <a:r>
              <a:rPr lang="en-US" sz="3733" b="1" dirty="0">
                <a:solidFill>
                  <a:srgbClr val="C00000"/>
                </a:solidFill>
                <a:latin typeface="Times New Roman" panose="02020603050405020304" charset="0"/>
                <a:cs typeface="Times New Roman" panose="02020603050405020304" charset="0"/>
              </a:rPr>
              <a:t> </a:t>
            </a:r>
            <a:r>
              <a:rPr lang="en-US" sz="3733" b="1" dirty="0" err="1">
                <a:solidFill>
                  <a:srgbClr val="C00000"/>
                </a:solidFill>
                <a:latin typeface="Times New Roman" panose="02020603050405020304" charset="0"/>
                <a:cs typeface="Times New Roman" panose="02020603050405020304" charset="0"/>
              </a:rPr>
              <a:t>đẹp</a:t>
            </a:r>
            <a:r>
              <a:rPr lang="en-US" sz="3733" b="1" dirty="0">
                <a:solidFill>
                  <a:srgbClr val="C00000"/>
                </a:solidFill>
                <a:latin typeface="Times New Roman" panose="02020603050405020304" charset="0"/>
                <a:cs typeface="Times New Roman" panose="02020603050405020304" charset="0"/>
              </a:rPr>
              <a:t> </a:t>
            </a:r>
            <a:r>
              <a:rPr lang="en-US" sz="3733" b="1" dirty="0" err="1">
                <a:solidFill>
                  <a:srgbClr val="C00000"/>
                </a:solidFill>
                <a:latin typeface="Times New Roman" panose="02020603050405020304" charset="0"/>
                <a:cs typeface="Times New Roman" panose="02020603050405020304" charset="0"/>
              </a:rPr>
              <a:t>và</a:t>
            </a:r>
            <a:r>
              <a:rPr lang="en-US" sz="3733" b="1" dirty="0">
                <a:solidFill>
                  <a:srgbClr val="C00000"/>
                </a:solidFill>
                <a:latin typeface="Times New Roman" panose="02020603050405020304" charset="0"/>
                <a:cs typeface="Times New Roman" panose="02020603050405020304" charset="0"/>
              </a:rPr>
              <a:t> </a:t>
            </a:r>
            <a:r>
              <a:rPr lang="en-US" sz="3733" b="1" dirty="0" err="1">
                <a:solidFill>
                  <a:srgbClr val="C00000"/>
                </a:solidFill>
                <a:latin typeface="Times New Roman" panose="02020603050405020304" charset="0"/>
                <a:cs typeface="Times New Roman" panose="02020603050405020304" charset="0"/>
              </a:rPr>
              <a:t>tiện</a:t>
            </a:r>
            <a:r>
              <a:rPr lang="en-US" sz="3733" b="1" dirty="0">
                <a:solidFill>
                  <a:srgbClr val="C00000"/>
                </a:solidFill>
                <a:latin typeface="Times New Roman" panose="02020603050405020304" charset="0"/>
                <a:cs typeface="Times New Roman" panose="02020603050405020304" charset="0"/>
              </a:rPr>
              <a:t> </a:t>
            </a:r>
            <a:r>
              <a:rPr lang="en-US" sz="3733" b="1" dirty="0" err="1">
                <a:solidFill>
                  <a:srgbClr val="C00000"/>
                </a:solidFill>
                <a:latin typeface="Times New Roman" panose="02020603050405020304" charset="0"/>
                <a:cs typeface="Times New Roman" panose="02020603050405020304" charset="0"/>
              </a:rPr>
              <a:t>lợi</a:t>
            </a:r>
            <a:r>
              <a:rPr lang="en-US" sz="3733" b="1" dirty="0">
                <a:solidFill>
                  <a:srgbClr val="C00000"/>
                </a:solidFill>
                <a:latin typeface="Times New Roman" panose="02020603050405020304" charset="0"/>
                <a:cs typeface="Times New Roman" panose="02020603050405020304" charset="0"/>
              </a:rPr>
              <a:t> </a:t>
            </a:r>
            <a:r>
              <a:rPr lang="en-US" sz="3733" b="1" dirty="0" err="1">
                <a:solidFill>
                  <a:srgbClr val="C00000"/>
                </a:solidFill>
                <a:latin typeface="Times New Roman" panose="02020603050405020304" charset="0"/>
                <a:cs typeface="Times New Roman" panose="02020603050405020304" charset="0"/>
              </a:rPr>
              <a:t>như</a:t>
            </a:r>
            <a:r>
              <a:rPr lang="en-US" sz="3733" b="1" dirty="0">
                <a:solidFill>
                  <a:srgbClr val="C00000"/>
                </a:solidFill>
                <a:latin typeface="Times New Roman" panose="02020603050405020304" charset="0"/>
                <a:cs typeface="Times New Roman" panose="02020603050405020304" charset="0"/>
              </a:rPr>
              <a:t> </a:t>
            </a:r>
            <a:r>
              <a:rPr lang="en-US" sz="3733" b="1" dirty="0" err="1">
                <a:solidFill>
                  <a:srgbClr val="C00000"/>
                </a:solidFill>
                <a:latin typeface="Times New Roman" panose="02020603050405020304" charset="0"/>
                <a:cs typeface="Times New Roman" panose="02020603050405020304" charset="0"/>
              </a:rPr>
              <a:t>thế</a:t>
            </a:r>
            <a:r>
              <a:rPr lang="en-US" sz="3733" b="1" dirty="0">
                <a:solidFill>
                  <a:srgbClr val="C00000"/>
                </a:solidFill>
                <a:latin typeface="Times New Roman" panose="02020603050405020304" charset="0"/>
                <a:cs typeface="Times New Roman" panose="02020603050405020304" charset="0"/>
              </a:rPr>
              <a:t> </a:t>
            </a:r>
            <a:r>
              <a:rPr lang="en-US" sz="3733" b="1" dirty="0" err="1">
                <a:solidFill>
                  <a:srgbClr val="C00000"/>
                </a:solidFill>
                <a:latin typeface="Times New Roman" panose="02020603050405020304" charset="0"/>
                <a:cs typeface="Times New Roman" panose="02020603050405020304" charset="0"/>
              </a:rPr>
              <a:t>nào</a:t>
            </a:r>
            <a:r>
              <a:rPr lang="en-US" sz="3733" b="1" dirty="0">
                <a:solidFill>
                  <a:srgbClr val="C00000"/>
                </a:solidFill>
                <a:latin typeface="Times New Roman" panose="02020603050405020304" charset="0"/>
                <a:cs typeface="Times New Roman" panose="02020603050405020304" charset="0"/>
              </a:rPr>
              <a:t> ?</a:t>
            </a:r>
          </a:p>
        </p:txBody>
      </p:sp>
      <p:sp>
        <p:nvSpPr>
          <p:cNvPr id="43" name="TextBox 42"/>
          <p:cNvSpPr txBox="1"/>
          <p:nvPr/>
        </p:nvSpPr>
        <p:spPr>
          <a:xfrm>
            <a:off x="1912350" y="3459908"/>
            <a:ext cx="7315200" cy="2308324"/>
          </a:xfrm>
          <a:prstGeom prst="rect">
            <a:avLst/>
          </a:prstGeom>
          <a:solidFill>
            <a:schemeClr val="accent6">
              <a:lumMod val="60000"/>
              <a:lumOff val="40000"/>
            </a:schemeClr>
          </a:solidFill>
        </p:spPr>
        <p:txBody>
          <a:bodyPr wrap="square" rtlCol="0">
            <a:spAutoFit/>
          </a:bodyPr>
          <a:lstStyle/>
          <a:p>
            <a:pPr algn="just"/>
            <a:r>
              <a:rPr lang="en-US" sz="3600" dirty="0" err="1">
                <a:solidFill>
                  <a:srgbClr val="660066"/>
                </a:solidFill>
                <a:latin typeface="Times New Roman" panose="02020603050405020304" charset="0"/>
                <a:cs typeface="Times New Roman" panose="02020603050405020304" charset="0"/>
              </a:rPr>
              <a:t>Chiếc</a:t>
            </a:r>
            <a:r>
              <a:rPr lang="en-US" sz="3600" dirty="0">
                <a:solidFill>
                  <a:srgbClr val="660066"/>
                </a:solidFill>
                <a:latin typeface="Times New Roman" panose="02020603050405020304" charset="0"/>
                <a:cs typeface="Times New Roman" panose="02020603050405020304" charset="0"/>
              </a:rPr>
              <a:t> </a:t>
            </a:r>
            <a:r>
              <a:rPr lang="en-US" sz="3600" dirty="0" err="1">
                <a:solidFill>
                  <a:srgbClr val="660066"/>
                </a:solidFill>
                <a:latin typeface="Times New Roman" panose="02020603050405020304" charset="0"/>
                <a:cs typeface="Times New Roman" panose="02020603050405020304" charset="0"/>
              </a:rPr>
              <a:t>áo</a:t>
            </a:r>
            <a:r>
              <a:rPr lang="en-US" sz="3600" dirty="0">
                <a:solidFill>
                  <a:srgbClr val="660066"/>
                </a:solidFill>
                <a:latin typeface="Times New Roman" panose="02020603050405020304" charset="0"/>
                <a:cs typeface="Times New Roman" panose="02020603050405020304" charset="0"/>
              </a:rPr>
              <a:t> </a:t>
            </a:r>
            <a:r>
              <a:rPr lang="en-US" sz="3600" dirty="0" err="1">
                <a:solidFill>
                  <a:srgbClr val="660066"/>
                </a:solidFill>
                <a:latin typeface="Times New Roman" panose="02020603050405020304" charset="0"/>
                <a:cs typeface="Times New Roman" panose="02020603050405020304" charset="0"/>
              </a:rPr>
              <a:t>len</a:t>
            </a:r>
            <a:r>
              <a:rPr lang="en-US" sz="3600" dirty="0">
                <a:solidFill>
                  <a:srgbClr val="660066"/>
                </a:solidFill>
                <a:latin typeface="Times New Roman" panose="02020603050405020304" charset="0"/>
                <a:cs typeface="Times New Roman" panose="02020603050405020304" charset="0"/>
              </a:rPr>
              <a:t> </a:t>
            </a:r>
            <a:r>
              <a:rPr lang="en-US" sz="3600" dirty="0" err="1">
                <a:solidFill>
                  <a:srgbClr val="660066"/>
                </a:solidFill>
                <a:latin typeface="Times New Roman" panose="02020603050405020304" charset="0"/>
                <a:cs typeface="Times New Roman" panose="02020603050405020304" charset="0"/>
              </a:rPr>
              <a:t>của</a:t>
            </a:r>
            <a:r>
              <a:rPr lang="en-US" sz="3600" dirty="0">
                <a:solidFill>
                  <a:srgbClr val="660066"/>
                </a:solidFill>
                <a:latin typeface="Times New Roman" panose="02020603050405020304" charset="0"/>
                <a:cs typeface="Times New Roman" panose="02020603050405020304" charset="0"/>
              </a:rPr>
              <a:t> </a:t>
            </a:r>
            <a:r>
              <a:rPr lang="en-US" sz="3600" dirty="0" err="1">
                <a:solidFill>
                  <a:srgbClr val="660066"/>
                </a:solidFill>
                <a:latin typeface="Times New Roman" panose="02020603050405020304" charset="0"/>
                <a:cs typeface="Times New Roman" panose="02020603050405020304" charset="0"/>
              </a:rPr>
              <a:t>bạn</a:t>
            </a:r>
            <a:r>
              <a:rPr lang="en-US" sz="3600" dirty="0">
                <a:solidFill>
                  <a:srgbClr val="660066"/>
                </a:solidFill>
                <a:latin typeface="Times New Roman" panose="02020603050405020304" charset="0"/>
                <a:cs typeface="Times New Roman" panose="02020603050405020304" charset="0"/>
              </a:rPr>
              <a:t> </a:t>
            </a:r>
            <a:r>
              <a:rPr lang="en-US" sz="3600" dirty="0" err="1">
                <a:solidFill>
                  <a:srgbClr val="660066"/>
                </a:solidFill>
                <a:latin typeface="Times New Roman" panose="02020603050405020304" charset="0"/>
                <a:cs typeface="Times New Roman" panose="02020603050405020304" charset="0"/>
              </a:rPr>
              <a:t>Hòa</a:t>
            </a:r>
            <a:r>
              <a:rPr lang="en-US" sz="3600" dirty="0">
                <a:solidFill>
                  <a:srgbClr val="660066"/>
                </a:solidFill>
                <a:latin typeface="Times New Roman" panose="02020603050405020304" charset="0"/>
                <a:cs typeface="Times New Roman" panose="02020603050405020304" charset="0"/>
              </a:rPr>
              <a:t> </a:t>
            </a:r>
            <a:r>
              <a:rPr lang="en-US" sz="3600" dirty="0" err="1">
                <a:solidFill>
                  <a:srgbClr val="660066"/>
                </a:solidFill>
                <a:latin typeface="Times New Roman" panose="02020603050405020304" charset="0"/>
                <a:cs typeface="Times New Roman" panose="02020603050405020304" charset="0"/>
              </a:rPr>
              <a:t>có</a:t>
            </a:r>
            <a:r>
              <a:rPr lang="en-US" sz="3600" dirty="0">
                <a:solidFill>
                  <a:srgbClr val="660066"/>
                </a:solidFill>
                <a:latin typeface="Times New Roman" panose="02020603050405020304" charset="0"/>
                <a:cs typeface="Times New Roman" panose="02020603050405020304" charset="0"/>
              </a:rPr>
              <a:t> </a:t>
            </a:r>
            <a:r>
              <a:rPr lang="en-US" sz="3600" dirty="0" err="1">
                <a:solidFill>
                  <a:srgbClr val="660066"/>
                </a:solidFill>
                <a:latin typeface="Times New Roman" panose="02020603050405020304" charset="0"/>
                <a:cs typeface="Times New Roman" panose="02020603050405020304" charset="0"/>
              </a:rPr>
              <a:t>màu</a:t>
            </a:r>
            <a:r>
              <a:rPr lang="en-US" sz="3600" dirty="0">
                <a:solidFill>
                  <a:srgbClr val="660066"/>
                </a:solidFill>
                <a:latin typeface="Times New Roman" panose="02020603050405020304" charset="0"/>
                <a:cs typeface="Times New Roman" panose="02020603050405020304" charset="0"/>
              </a:rPr>
              <a:t> </a:t>
            </a:r>
            <a:r>
              <a:rPr lang="en-US" sz="3600" dirty="0" err="1">
                <a:solidFill>
                  <a:srgbClr val="660066"/>
                </a:solidFill>
                <a:latin typeface="Times New Roman" panose="02020603050405020304" charset="0"/>
                <a:cs typeface="Times New Roman" panose="02020603050405020304" charset="0"/>
              </a:rPr>
              <a:t>vàng</a:t>
            </a:r>
            <a:r>
              <a:rPr lang="en-US" sz="3600" dirty="0">
                <a:solidFill>
                  <a:srgbClr val="660066"/>
                </a:solidFill>
                <a:latin typeface="Times New Roman" panose="02020603050405020304" charset="0"/>
                <a:cs typeface="Times New Roman" panose="02020603050405020304" charset="0"/>
              </a:rPr>
              <a:t> </a:t>
            </a:r>
            <a:r>
              <a:rPr lang="en-US" sz="3600" dirty="0" err="1">
                <a:solidFill>
                  <a:srgbClr val="660066"/>
                </a:solidFill>
                <a:latin typeface="Times New Roman" panose="02020603050405020304" charset="0"/>
                <a:cs typeface="Times New Roman" panose="02020603050405020304" charset="0"/>
              </a:rPr>
              <a:t>thật</a:t>
            </a:r>
            <a:r>
              <a:rPr lang="en-US" sz="3600" dirty="0">
                <a:solidFill>
                  <a:srgbClr val="660066"/>
                </a:solidFill>
                <a:latin typeface="Times New Roman" panose="02020603050405020304" charset="0"/>
                <a:cs typeface="Times New Roman" panose="02020603050405020304" charset="0"/>
              </a:rPr>
              <a:t> </a:t>
            </a:r>
            <a:r>
              <a:rPr lang="en-US" sz="3600" dirty="0" err="1">
                <a:solidFill>
                  <a:srgbClr val="660066"/>
                </a:solidFill>
                <a:latin typeface="Times New Roman" panose="02020603050405020304" charset="0"/>
                <a:cs typeface="Times New Roman" panose="02020603050405020304" charset="0"/>
              </a:rPr>
              <a:t>đẹp</a:t>
            </a:r>
            <a:r>
              <a:rPr lang="en-US" sz="3600" dirty="0">
                <a:solidFill>
                  <a:srgbClr val="660066"/>
                </a:solidFill>
                <a:latin typeface="Times New Roman" panose="02020603050405020304" charset="0"/>
                <a:cs typeface="Times New Roman" panose="02020603050405020304" charset="0"/>
              </a:rPr>
              <a:t>, </a:t>
            </a:r>
            <a:r>
              <a:rPr lang="en-US" sz="3600" dirty="0" err="1">
                <a:solidFill>
                  <a:srgbClr val="660066"/>
                </a:solidFill>
                <a:latin typeface="Times New Roman" panose="02020603050405020304" charset="0"/>
                <a:cs typeface="Times New Roman" panose="02020603050405020304" charset="0"/>
              </a:rPr>
              <a:t>áo</a:t>
            </a:r>
            <a:r>
              <a:rPr lang="en-US" sz="3600" dirty="0">
                <a:solidFill>
                  <a:srgbClr val="660066"/>
                </a:solidFill>
                <a:latin typeface="Times New Roman" panose="02020603050405020304" charset="0"/>
                <a:cs typeface="Times New Roman" panose="02020603050405020304" charset="0"/>
              </a:rPr>
              <a:t> </a:t>
            </a:r>
            <a:r>
              <a:rPr lang="en-US" sz="3600" dirty="0" err="1">
                <a:solidFill>
                  <a:srgbClr val="660066"/>
                </a:solidFill>
                <a:latin typeface="Times New Roman" panose="02020603050405020304" charset="0"/>
                <a:cs typeface="Times New Roman" panose="02020603050405020304" charset="0"/>
              </a:rPr>
              <a:t>có</a:t>
            </a:r>
            <a:r>
              <a:rPr lang="en-US" sz="3600" dirty="0">
                <a:solidFill>
                  <a:srgbClr val="660066"/>
                </a:solidFill>
                <a:latin typeface="Times New Roman" panose="02020603050405020304" charset="0"/>
                <a:cs typeface="Times New Roman" panose="02020603050405020304" charset="0"/>
              </a:rPr>
              <a:t> </a:t>
            </a:r>
            <a:r>
              <a:rPr lang="en-US" sz="3600" dirty="0" err="1">
                <a:solidFill>
                  <a:srgbClr val="660066"/>
                </a:solidFill>
                <a:latin typeface="Times New Roman" panose="02020603050405020304" charset="0"/>
                <a:cs typeface="Times New Roman" panose="02020603050405020304" charset="0"/>
              </a:rPr>
              <a:t>dây</a:t>
            </a:r>
            <a:r>
              <a:rPr lang="en-US" sz="3600" dirty="0">
                <a:solidFill>
                  <a:srgbClr val="660066"/>
                </a:solidFill>
                <a:latin typeface="Times New Roman" panose="02020603050405020304" charset="0"/>
                <a:cs typeface="Times New Roman" panose="02020603050405020304" charset="0"/>
              </a:rPr>
              <a:t> </a:t>
            </a:r>
            <a:r>
              <a:rPr lang="en-US" sz="3600" dirty="0" err="1">
                <a:solidFill>
                  <a:srgbClr val="660066"/>
                </a:solidFill>
                <a:latin typeface="Times New Roman" panose="02020603050405020304" charset="0"/>
                <a:cs typeface="Times New Roman" panose="02020603050405020304" charset="0"/>
              </a:rPr>
              <a:t>kéo</a:t>
            </a:r>
            <a:r>
              <a:rPr lang="en-US" sz="3600" dirty="0">
                <a:solidFill>
                  <a:srgbClr val="660066"/>
                </a:solidFill>
                <a:latin typeface="Times New Roman" panose="02020603050405020304" charset="0"/>
                <a:cs typeface="Times New Roman" panose="02020603050405020304" charset="0"/>
              </a:rPr>
              <a:t> ở </a:t>
            </a:r>
            <a:r>
              <a:rPr lang="en-US" sz="3600" dirty="0" err="1">
                <a:solidFill>
                  <a:srgbClr val="660066"/>
                </a:solidFill>
                <a:latin typeface="Times New Roman" panose="02020603050405020304" charset="0"/>
                <a:cs typeface="Times New Roman" panose="02020603050405020304" charset="0"/>
              </a:rPr>
              <a:t>giữa</a:t>
            </a:r>
            <a:r>
              <a:rPr lang="en-US" sz="3600" dirty="0">
                <a:solidFill>
                  <a:srgbClr val="660066"/>
                </a:solidFill>
                <a:latin typeface="Times New Roman" panose="02020603050405020304" charset="0"/>
                <a:cs typeface="Times New Roman" panose="02020603050405020304" charset="0"/>
              </a:rPr>
              <a:t>, </a:t>
            </a:r>
            <a:r>
              <a:rPr lang="en-US" sz="3600" dirty="0" err="1">
                <a:solidFill>
                  <a:srgbClr val="660066"/>
                </a:solidFill>
                <a:latin typeface="Times New Roman" panose="02020603050405020304" charset="0"/>
                <a:cs typeface="Times New Roman" panose="02020603050405020304" charset="0"/>
              </a:rPr>
              <a:t>lại</a:t>
            </a:r>
            <a:r>
              <a:rPr lang="en-US" sz="3600" dirty="0">
                <a:solidFill>
                  <a:srgbClr val="660066"/>
                </a:solidFill>
                <a:latin typeface="Times New Roman" panose="02020603050405020304" charset="0"/>
                <a:cs typeface="Times New Roman" panose="02020603050405020304" charset="0"/>
              </a:rPr>
              <a:t> </a:t>
            </a:r>
            <a:r>
              <a:rPr lang="en-US" sz="3600" dirty="0" err="1">
                <a:solidFill>
                  <a:srgbClr val="660066"/>
                </a:solidFill>
                <a:latin typeface="Times New Roman" panose="02020603050405020304" charset="0"/>
                <a:cs typeface="Times New Roman" panose="02020603050405020304" charset="0"/>
              </a:rPr>
              <a:t>có</a:t>
            </a:r>
            <a:r>
              <a:rPr lang="en-US" sz="3600" dirty="0">
                <a:solidFill>
                  <a:srgbClr val="660066"/>
                </a:solidFill>
                <a:latin typeface="Times New Roman" panose="02020603050405020304" charset="0"/>
                <a:cs typeface="Times New Roman" panose="02020603050405020304" charset="0"/>
              </a:rPr>
              <a:t> </a:t>
            </a:r>
            <a:r>
              <a:rPr lang="en-US" sz="3600" dirty="0" err="1">
                <a:solidFill>
                  <a:srgbClr val="660066"/>
                </a:solidFill>
                <a:latin typeface="Times New Roman" panose="02020603050405020304" charset="0"/>
                <a:cs typeface="Times New Roman" panose="02020603050405020304" charset="0"/>
              </a:rPr>
              <a:t>cả</a:t>
            </a:r>
            <a:r>
              <a:rPr lang="en-US" sz="3600" dirty="0">
                <a:solidFill>
                  <a:srgbClr val="660066"/>
                </a:solidFill>
                <a:latin typeface="Times New Roman" panose="02020603050405020304" charset="0"/>
                <a:cs typeface="Times New Roman" panose="02020603050405020304" charset="0"/>
              </a:rPr>
              <a:t> </a:t>
            </a:r>
            <a:r>
              <a:rPr lang="en-US" sz="3600" dirty="0" err="1">
                <a:solidFill>
                  <a:srgbClr val="660066"/>
                </a:solidFill>
                <a:latin typeface="Times New Roman" panose="02020603050405020304" charset="0"/>
                <a:cs typeface="Times New Roman" panose="02020603050405020304" charset="0"/>
              </a:rPr>
              <a:t>mũ</a:t>
            </a:r>
            <a:r>
              <a:rPr lang="en-US" sz="3600" dirty="0">
                <a:solidFill>
                  <a:srgbClr val="660066"/>
                </a:solidFill>
                <a:latin typeface="Times New Roman" panose="02020603050405020304" charset="0"/>
                <a:cs typeface="Times New Roman" panose="02020603050405020304" charset="0"/>
              </a:rPr>
              <a:t> </a:t>
            </a:r>
            <a:r>
              <a:rPr lang="en-US" sz="3600" dirty="0" err="1">
                <a:solidFill>
                  <a:srgbClr val="660066"/>
                </a:solidFill>
                <a:latin typeface="Times New Roman" panose="02020603050405020304" charset="0"/>
                <a:cs typeface="Times New Roman" panose="02020603050405020304" charset="0"/>
              </a:rPr>
              <a:t>để</a:t>
            </a:r>
            <a:r>
              <a:rPr lang="en-US" sz="3600" dirty="0">
                <a:solidFill>
                  <a:srgbClr val="660066"/>
                </a:solidFill>
                <a:latin typeface="Times New Roman" panose="02020603050405020304" charset="0"/>
                <a:cs typeface="Times New Roman" panose="02020603050405020304" charset="0"/>
              </a:rPr>
              <a:t> </a:t>
            </a:r>
            <a:r>
              <a:rPr lang="en-US" sz="3600" dirty="0" err="1">
                <a:solidFill>
                  <a:srgbClr val="660066"/>
                </a:solidFill>
                <a:latin typeface="Times New Roman" panose="02020603050405020304" charset="0"/>
                <a:cs typeface="Times New Roman" panose="02020603050405020304" charset="0"/>
              </a:rPr>
              <a:t>đội</a:t>
            </a:r>
            <a:r>
              <a:rPr lang="en-US" sz="3600" dirty="0">
                <a:solidFill>
                  <a:srgbClr val="660066"/>
                </a:solidFill>
                <a:latin typeface="Times New Roman" panose="02020603050405020304" charset="0"/>
                <a:cs typeface="Times New Roman" panose="02020603050405020304" charset="0"/>
              </a:rPr>
              <a:t> </a:t>
            </a:r>
            <a:r>
              <a:rPr lang="en-US" sz="3600" dirty="0" err="1">
                <a:solidFill>
                  <a:srgbClr val="660066"/>
                </a:solidFill>
                <a:latin typeface="Times New Roman" panose="02020603050405020304" charset="0"/>
                <a:cs typeface="Times New Roman" panose="02020603050405020304" charset="0"/>
              </a:rPr>
              <a:t>khi</a:t>
            </a:r>
            <a:r>
              <a:rPr lang="en-US" sz="3600" dirty="0">
                <a:solidFill>
                  <a:srgbClr val="660066"/>
                </a:solidFill>
                <a:latin typeface="Times New Roman" panose="02020603050405020304" charset="0"/>
                <a:cs typeface="Times New Roman" panose="02020603050405020304" charset="0"/>
              </a:rPr>
              <a:t> </a:t>
            </a:r>
            <a:r>
              <a:rPr lang="en-US" sz="3600" dirty="0" err="1">
                <a:solidFill>
                  <a:srgbClr val="660066"/>
                </a:solidFill>
                <a:latin typeface="Times New Roman" panose="02020603050405020304" charset="0"/>
                <a:cs typeface="Times New Roman" panose="02020603050405020304" charset="0"/>
              </a:rPr>
              <a:t>có</a:t>
            </a:r>
            <a:r>
              <a:rPr lang="en-US" sz="3600" dirty="0">
                <a:solidFill>
                  <a:srgbClr val="660066"/>
                </a:solidFill>
                <a:latin typeface="Times New Roman" panose="02020603050405020304" charset="0"/>
                <a:cs typeface="Times New Roman" panose="02020603050405020304" charset="0"/>
              </a:rPr>
              <a:t> </a:t>
            </a:r>
            <a:r>
              <a:rPr lang="en-US" sz="3600" dirty="0" err="1">
                <a:solidFill>
                  <a:srgbClr val="660066"/>
                </a:solidFill>
                <a:latin typeface="Times New Roman" panose="02020603050405020304" charset="0"/>
                <a:cs typeface="Times New Roman" panose="02020603050405020304" charset="0"/>
              </a:rPr>
              <a:t>gió</a:t>
            </a:r>
            <a:r>
              <a:rPr lang="en-US" sz="3600" dirty="0">
                <a:solidFill>
                  <a:srgbClr val="660066"/>
                </a:solidFill>
                <a:latin typeface="Times New Roman" panose="02020603050405020304" charset="0"/>
                <a:cs typeface="Times New Roman" panose="02020603050405020304" charset="0"/>
              </a:rPr>
              <a:t> </a:t>
            </a:r>
            <a:r>
              <a:rPr lang="en-US" sz="3600" dirty="0" err="1">
                <a:solidFill>
                  <a:srgbClr val="660066"/>
                </a:solidFill>
                <a:latin typeface="Times New Roman" panose="02020603050405020304" charset="0"/>
                <a:cs typeface="Times New Roman" panose="02020603050405020304" charset="0"/>
              </a:rPr>
              <a:t>lạnh</a:t>
            </a:r>
            <a:r>
              <a:rPr lang="en-US" sz="3600" dirty="0">
                <a:solidFill>
                  <a:srgbClr val="660066"/>
                </a:solidFill>
                <a:latin typeface="Times New Roman" panose="02020603050405020304" charset="0"/>
                <a:cs typeface="Times New Roman" panose="02020603050405020304" charset="0"/>
              </a:rPr>
              <a:t> </a:t>
            </a:r>
            <a:r>
              <a:rPr lang="en-US" sz="3600" dirty="0" err="1">
                <a:solidFill>
                  <a:srgbClr val="660066"/>
                </a:solidFill>
                <a:latin typeface="Times New Roman" panose="02020603050405020304" charset="0"/>
                <a:cs typeface="Times New Roman" panose="02020603050405020304" charset="0"/>
              </a:rPr>
              <a:t>hoặc</a:t>
            </a:r>
            <a:r>
              <a:rPr lang="en-US" sz="3600" dirty="0">
                <a:solidFill>
                  <a:srgbClr val="660066"/>
                </a:solidFill>
                <a:latin typeface="Times New Roman" panose="02020603050405020304" charset="0"/>
                <a:cs typeface="Times New Roman" panose="02020603050405020304" charset="0"/>
              </a:rPr>
              <a:t> </a:t>
            </a:r>
            <a:r>
              <a:rPr lang="en-US" sz="3600" dirty="0" err="1">
                <a:solidFill>
                  <a:srgbClr val="660066"/>
                </a:solidFill>
                <a:latin typeface="Times New Roman" panose="02020603050405020304" charset="0"/>
                <a:cs typeface="Times New Roman" panose="02020603050405020304" charset="0"/>
              </a:rPr>
              <a:t>mưa</a:t>
            </a:r>
            <a:r>
              <a:rPr lang="en-US" sz="3600" dirty="0">
                <a:solidFill>
                  <a:srgbClr val="660066"/>
                </a:solidFill>
                <a:latin typeface="Times New Roman" panose="02020603050405020304" charset="0"/>
                <a:cs typeface="Times New Roman" panose="02020603050405020304" charset="0"/>
              </a:rPr>
              <a:t> </a:t>
            </a:r>
            <a:r>
              <a:rPr lang="en-US" sz="3600" dirty="0" err="1">
                <a:solidFill>
                  <a:srgbClr val="660066"/>
                </a:solidFill>
                <a:latin typeface="Times New Roman" panose="02020603050405020304" charset="0"/>
                <a:cs typeface="Times New Roman" panose="02020603050405020304" charset="0"/>
              </a:rPr>
              <a:t>lất</a:t>
            </a:r>
            <a:r>
              <a:rPr lang="en-US" sz="3600" dirty="0">
                <a:solidFill>
                  <a:srgbClr val="660066"/>
                </a:solidFill>
                <a:latin typeface="Times New Roman" panose="02020603050405020304" charset="0"/>
                <a:cs typeface="Times New Roman" panose="02020603050405020304" charset="0"/>
              </a:rPr>
              <a:t> </a:t>
            </a:r>
            <a:r>
              <a:rPr lang="en-US" sz="3600" dirty="0" err="1">
                <a:solidFill>
                  <a:srgbClr val="660066"/>
                </a:solidFill>
                <a:latin typeface="Times New Roman" panose="02020603050405020304" charset="0"/>
                <a:cs typeface="Times New Roman" panose="02020603050405020304" charset="0"/>
              </a:rPr>
              <a:t>phất</a:t>
            </a:r>
            <a:r>
              <a:rPr lang="en-US" sz="3600" dirty="0">
                <a:solidFill>
                  <a:srgbClr val="660066"/>
                </a:solidFill>
                <a:latin typeface="Times New Roman" panose="02020603050405020304" charset="0"/>
                <a:cs typeface="Times New Roman" panose="02020603050405020304" charset="0"/>
              </a:rPr>
              <a:t>.</a:t>
            </a: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64801" y="5904059"/>
            <a:ext cx="1691103" cy="7189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11199" y="2327336"/>
            <a:ext cx="10143242" cy="397031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vi-VN" sz="3600">
                <a:latin typeface="Times New Roman" panose="02020603050405020304" pitchFamily="18" charset="0"/>
                <a:ea typeface="Calibri" panose="020F0502020204030204" pitchFamily="34" charset="0"/>
                <a:cs typeface="Times New Roman" panose="02020603050405020304" pitchFamily="18" charset="0"/>
              </a:rPr>
              <a:t> </a:t>
            </a:r>
            <a:r>
              <a:rPr lang="en-US" sz="3600">
                <a:latin typeface="Times New Roman" panose="02020603050405020304" pitchFamily="18" charset="0"/>
                <a:ea typeface="Calibri" panose="020F0502020204030204" pitchFamily="34" charset="0"/>
                <a:cs typeface="Times New Roman" panose="02020603050405020304" pitchFamily="18" charset="0"/>
              </a:rPr>
              <a:t>1. Năm nay, mùa đông đến sớm. Gió thổi từng cơn lạnh buốt. </a:t>
            </a:r>
            <a:endParaRPr lang="vi-VN" sz="3600">
              <a:latin typeface="Times New Roman" panose="02020603050405020304" pitchFamily="18" charset="0"/>
              <a:ea typeface="Calibri" panose="020F0502020204030204" pitchFamily="34" charset="0"/>
              <a:cs typeface="Times New Roman" panose="02020603050405020304" pitchFamily="18" charset="0"/>
            </a:endParaRPr>
          </a:p>
          <a:p>
            <a:r>
              <a:rPr lang="en-US" sz="3600">
                <a:latin typeface="Times New Roman" panose="02020603050405020304" pitchFamily="18" charset="0"/>
                <a:ea typeface="Calibri" panose="020F0502020204030204" pitchFamily="34" charset="0"/>
                <a:cs typeface="Times New Roman" panose="02020603050405020304" pitchFamily="18" charset="0"/>
              </a:rPr>
              <a:t>Đã hơn một tuần nay, Lan thấy Hòa có chiếc áo len màu vàng thật đẹp. Áo có dây kéo ở giữa, lại có cả mũ để đội khi gió lạnh hoặc mưa lất phất. Lan đã mặc thử, ấm ơi là ấm. Đêm ấy, em nói với mẹ là em muốn có một chiếc áo len như bạn Hòa.</a:t>
            </a:r>
            <a:endParaRPr lang="en-US" sz="3600"/>
          </a:p>
        </p:txBody>
      </p:sp>
    </p:spTree>
    <p:extLst>
      <p:ext uri="{BB962C8B-B14F-4D97-AF65-F5344CB8AC3E}">
        <p14:creationId xmlns:p14="http://schemas.microsoft.com/office/powerpoint/2010/main" val="278167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1000"/>
                                        <p:tgtEl>
                                          <p:spTgt spid="40"/>
                                        </p:tgtEl>
                                      </p:cBhvr>
                                    </p:animEffect>
                                    <p:anim calcmode="lin" valueType="num">
                                      <p:cBhvr>
                                        <p:cTn id="11" dur="1000" fill="hold"/>
                                        <p:tgtEl>
                                          <p:spTgt spid="40"/>
                                        </p:tgtEl>
                                        <p:attrNameLst>
                                          <p:attrName>ppt_x</p:attrName>
                                        </p:attrNameLst>
                                      </p:cBhvr>
                                      <p:tavLst>
                                        <p:tav tm="0">
                                          <p:val>
                                            <p:strVal val="#ppt_x"/>
                                          </p:val>
                                        </p:tav>
                                        <p:tav tm="100000">
                                          <p:val>
                                            <p:strVal val="#ppt_x"/>
                                          </p:val>
                                        </p:tav>
                                      </p:tavLst>
                                    </p:anim>
                                    <p:anim calcmode="lin" valueType="num">
                                      <p:cBhvr>
                                        <p:cTn id="12" dur="1000" fill="hold"/>
                                        <p:tgtEl>
                                          <p:spTgt spid="40"/>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1000"/>
                                        <p:tgtEl>
                                          <p:spTgt spid="42"/>
                                        </p:tgtEl>
                                      </p:cBhvr>
                                    </p:animEffect>
                                    <p:anim calcmode="lin" valueType="num">
                                      <p:cBhvr>
                                        <p:cTn id="16" dur="1000" fill="hold"/>
                                        <p:tgtEl>
                                          <p:spTgt spid="42"/>
                                        </p:tgtEl>
                                        <p:attrNameLst>
                                          <p:attrName>ppt_x</p:attrName>
                                        </p:attrNameLst>
                                      </p:cBhvr>
                                      <p:tavLst>
                                        <p:tav tm="0">
                                          <p:val>
                                            <p:strVal val="#ppt_x"/>
                                          </p:val>
                                        </p:tav>
                                        <p:tav tm="100000">
                                          <p:val>
                                            <p:strVal val="#ppt_x"/>
                                          </p:val>
                                        </p:tav>
                                      </p:tavLst>
                                    </p:anim>
                                    <p:anim calcmode="lin" valueType="num">
                                      <p:cBhvr>
                                        <p:cTn id="1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3" presetClass="exit" presetSubtype="32" fill="hold" grpId="1" nodeType="clickEffect">
                                  <p:stCondLst>
                                    <p:cond delay="0"/>
                                  </p:stCondLst>
                                  <p:childTnLst>
                                    <p:animEffect transition="out" filter="plus(out)">
                                      <p:cBhvr>
                                        <p:cTn id="21" dur="2000"/>
                                        <p:tgtEl>
                                          <p:spTgt spid="2"/>
                                        </p:tgtEl>
                                      </p:cBhvr>
                                    </p:animEffect>
                                    <p:set>
                                      <p:cBhvr>
                                        <p:cTn id="22" dur="1" fill="hold">
                                          <p:stCondLst>
                                            <p:cond delay="1999"/>
                                          </p:stCondLst>
                                        </p:cTn>
                                        <p:tgtEl>
                                          <p:spTgt spid="2"/>
                                        </p:tgtEl>
                                        <p:attrNameLst>
                                          <p:attrName>style.visibility</p:attrName>
                                        </p:attrNameLst>
                                      </p:cBhvr>
                                      <p:to>
                                        <p:strVal val="hidden"/>
                                      </p:to>
                                    </p:set>
                                  </p:childTnLst>
                                </p:cTn>
                              </p:par>
                              <p:par>
                                <p:cTn id="23" presetID="42"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1000"/>
                                        <p:tgtEl>
                                          <p:spTgt spid="41"/>
                                        </p:tgtEl>
                                      </p:cBhvr>
                                    </p:animEffect>
                                    <p:anim calcmode="lin" valueType="num">
                                      <p:cBhvr>
                                        <p:cTn id="26" dur="1000" fill="hold"/>
                                        <p:tgtEl>
                                          <p:spTgt spid="41"/>
                                        </p:tgtEl>
                                        <p:attrNameLst>
                                          <p:attrName>ppt_x</p:attrName>
                                        </p:attrNameLst>
                                      </p:cBhvr>
                                      <p:tavLst>
                                        <p:tav tm="0">
                                          <p:val>
                                            <p:strVal val="#ppt_x"/>
                                          </p:val>
                                        </p:tav>
                                        <p:tav tm="100000">
                                          <p:val>
                                            <p:strVal val="#ppt_x"/>
                                          </p:val>
                                        </p:tav>
                                      </p:tavLst>
                                    </p:anim>
                                    <p:anim calcmode="lin" valueType="num">
                                      <p:cBhvr>
                                        <p:cTn id="27" dur="1000" fill="hold"/>
                                        <p:tgtEl>
                                          <p:spTgt spid="41"/>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fade">
                                      <p:cBhvr>
                                        <p:cTn id="30" dur="1000"/>
                                        <p:tgtEl>
                                          <p:spTgt spid="43"/>
                                        </p:tgtEl>
                                      </p:cBhvr>
                                    </p:animEffect>
                                    <p:anim calcmode="lin" valueType="num">
                                      <p:cBhvr>
                                        <p:cTn id="31" dur="1000" fill="hold"/>
                                        <p:tgtEl>
                                          <p:spTgt spid="43"/>
                                        </p:tgtEl>
                                        <p:attrNameLst>
                                          <p:attrName>ppt_x</p:attrName>
                                        </p:attrNameLst>
                                      </p:cBhvr>
                                      <p:tavLst>
                                        <p:tav tm="0">
                                          <p:val>
                                            <p:strVal val="#ppt_x"/>
                                          </p:val>
                                        </p:tav>
                                        <p:tav tm="100000">
                                          <p:val>
                                            <p:strVal val="#ppt_x"/>
                                          </p:val>
                                        </p:tav>
                                      </p:tavLst>
                                    </p:anim>
                                    <p:anim calcmode="lin" valueType="num">
                                      <p:cBhvr>
                                        <p:cTn id="32"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2" grpId="0" animBg="1"/>
      <p:bldP spid="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a:spLocks noChangeArrowheads="1"/>
          </p:cNvSpPr>
          <p:nvPr/>
        </p:nvSpPr>
        <p:spPr bwMode="auto">
          <a:xfrm>
            <a:off x="484718" y="1373841"/>
            <a:ext cx="810875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r>
              <a:rPr lang="en-US" altLang="en-US" sz="3600">
                <a:solidFill>
                  <a:srgbClr val="FF0000"/>
                </a:solidFill>
                <a:latin typeface="Times New Roman" pitchFamily="18" charset="0"/>
                <a:cs typeface="Times New Roman" pitchFamily="18" charset="0"/>
              </a:rPr>
              <a:t>+ Đêm hôm ấy, Lan đã nói với mẹ điều gì?</a:t>
            </a:r>
          </a:p>
        </p:txBody>
      </p:sp>
      <p:sp>
        <p:nvSpPr>
          <p:cNvPr id="13" name="Rectangle 12"/>
          <p:cNvSpPr>
            <a:spLocks noChangeArrowheads="1"/>
          </p:cNvSpPr>
          <p:nvPr/>
        </p:nvSpPr>
        <p:spPr bwMode="auto">
          <a:xfrm>
            <a:off x="203200" y="2032653"/>
            <a:ext cx="1135439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r>
              <a:rPr lang="en-US" altLang="en-US" sz="3600">
                <a:solidFill>
                  <a:srgbClr val="0033CC"/>
                </a:solidFill>
                <a:latin typeface="Times New Roman" pitchFamily="18" charset="0"/>
                <a:cs typeface="Times New Roman" pitchFamily="18" charset="0"/>
              </a:rPr>
              <a:t>-Lan nói với mẹ là muốn có chiếc áo len giống của bạn Hòa.</a:t>
            </a:r>
          </a:p>
        </p:txBody>
      </p:sp>
      <p:sp>
        <p:nvSpPr>
          <p:cNvPr id="14" name="Rectangle 13"/>
          <p:cNvSpPr>
            <a:spLocks noChangeArrowheads="1"/>
          </p:cNvSpPr>
          <p:nvPr/>
        </p:nvSpPr>
        <p:spPr bwMode="auto">
          <a:xfrm>
            <a:off x="304800" y="4099578"/>
            <a:ext cx="1068433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r>
              <a:rPr lang="en-US" altLang="en-US" sz="3600">
                <a:solidFill>
                  <a:srgbClr val="FF0000"/>
                </a:solidFill>
                <a:latin typeface="Times New Roman" pitchFamily="18" charset="0"/>
                <a:cs typeface="Times New Roman" pitchFamily="18" charset="0"/>
              </a:rPr>
              <a:t>+Khi trả lời câu hỏi của Lan, tâm trạng mẹ như thế nào? </a:t>
            </a:r>
          </a:p>
        </p:txBody>
      </p:sp>
      <p:sp>
        <p:nvSpPr>
          <p:cNvPr id="15" name="Rectangle 14"/>
          <p:cNvSpPr>
            <a:spLocks noChangeArrowheads="1"/>
          </p:cNvSpPr>
          <p:nvPr/>
        </p:nvSpPr>
        <p:spPr bwMode="auto">
          <a:xfrm>
            <a:off x="1830918" y="4752834"/>
            <a:ext cx="4916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r>
              <a:rPr lang="en-US" altLang="en-US" sz="3600">
                <a:solidFill>
                  <a:srgbClr val="0033CC"/>
                </a:solidFill>
                <a:latin typeface="Times New Roman" pitchFamily="18" charset="0"/>
                <a:cs typeface="Times New Roman" pitchFamily="18" charset="0"/>
              </a:rPr>
              <a:t>- Mẹ cảm thấy rất bối rối.</a:t>
            </a:r>
          </a:p>
        </p:txBody>
      </p:sp>
      <p:sp>
        <p:nvSpPr>
          <p:cNvPr id="17" name="Line 13"/>
          <p:cNvSpPr>
            <a:spLocks noChangeShapeType="1"/>
          </p:cNvSpPr>
          <p:nvPr/>
        </p:nvSpPr>
        <p:spPr bwMode="auto">
          <a:xfrm>
            <a:off x="5409127" y="5333968"/>
            <a:ext cx="1053058" cy="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10" name="Rectangle 9"/>
          <p:cNvSpPr>
            <a:spLocks noChangeArrowheads="1"/>
          </p:cNvSpPr>
          <p:nvPr/>
        </p:nvSpPr>
        <p:spPr bwMode="auto">
          <a:xfrm>
            <a:off x="711201" y="2642253"/>
            <a:ext cx="647805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r>
              <a:rPr lang="en-US" altLang="en-US" sz="3600">
                <a:solidFill>
                  <a:srgbClr val="FF0000"/>
                </a:solidFill>
                <a:latin typeface="Times New Roman" pitchFamily="18" charset="0"/>
                <a:cs typeface="Times New Roman" pitchFamily="18" charset="0"/>
              </a:rPr>
              <a:t>+ Mẹ đã nói với Lan như thế nào?</a:t>
            </a:r>
          </a:p>
        </p:txBody>
      </p:sp>
      <p:sp>
        <p:nvSpPr>
          <p:cNvPr id="11" name="Rectangle 10"/>
          <p:cNvSpPr>
            <a:spLocks noChangeArrowheads="1"/>
          </p:cNvSpPr>
          <p:nvPr/>
        </p:nvSpPr>
        <p:spPr bwMode="auto">
          <a:xfrm>
            <a:off x="-148166" y="3261378"/>
            <a:ext cx="1191428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r>
              <a:rPr lang="en-US" altLang="en-US" sz="3600">
                <a:solidFill>
                  <a:srgbClr val="0033CC"/>
                </a:solidFill>
                <a:latin typeface="Times New Roman" pitchFamily="18" charset="0"/>
                <a:cs typeface="Times New Roman" pitchFamily="18" charset="0"/>
              </a:rPr>
              <a:t> Cái áo của Hòa đắt bằng tiền cả hai cái áo của anh em con đấy.</a:t>
            </a:r>
          </a:p>
        </p:txBody>
      </p:sp>
    </p:spTree>
    <p:extLst>
      <p:ext uri="{BB962C8B-B14F-4D97-AF65-F5344CB8AC3E}">
        <p14:creationId xmlns:p14="http://schemas.microsoft.com/office/powerpoint/2010/main" val="4043957710"/>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4"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to="" calcmode="lin" valueType="num">
                                      <p:cBhvr>
                                        <p:cTn id="28" dur="1" fill="hold"/>
                                        <p:tgtEl>
                                          <p:spTgt spid="11"/>
                                        </p:tgtEl>
                                        <p:attrNameLst>
                                          <p:attrName/>
                                        </p:attrNameLst>
                                      </p:cBhvr>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4"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 to="" calcmode="lin" valueType="num">
                                      <p:cBhvr>
                                        <p:cTn id="40" dur="1" fill="hold"/>
                                        <p:tgtEl>
                                          <p:spTgt spid="15"/>
                                        </p:tgtEl>
                                        <p:attrNameLst>
                                          <p:attrName/>
                                        </p:attrNameLst>
                                      </p:cBhvr>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left)">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7" grpId="0" animBg="1"/>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7"/>
          <p:cNvSpPr txBox="1">
            <a:spLocks noChangeArrowheads="1"/>
          </p:cNvSpPr>
          <p:nvPr/>
        </p:nvSpPr>
        <p:spPr bwMode="auto">
          <a:xfrm>
            <a:off x="1117600" y="3048000"/>
            <a:ext cx="2946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3200" b="1" i="1" dirty="0">
                <a:solidFill>
                  <a:schemeClr val="hlink"/>
                </a:solidFill>
                <a:latin typeface="Times New Roman" pitchFamily="18" charset="0"/>
                <a:cs typeface="Times New Roman" pitchFamily="18" charset="0"/>
              </a:rPr>
              <a:t> </a:t>
            </a:r>
            <a:r>
              <a:rPr lang="en-US" altLang="en-US" sz="3200" b="1" dirty="0" err="1">
                <a:solidFill>
                  <a:schemeClr val="hlink"/>
                </a:solidFill>
                <a:latin typeface="Times New Roman" pitchFamily="18" charset="0"/>
                <a:cs typeface="Times New Roman" pitchFamily="18" charset="0"/>
              </a:rPr>
              <a:t>lạnh</a:t>
            </a:r>
            <a:r>
              <a:rPr lang="en-US" altLang="en-US" sz="3200" b="1" dirty="0">
                <a:solidFill>
                  <a:schemeClr val="hlink"/>
                </a:solidFill>
                <a:latin typeface="Times New Roman" pitchFamily="18" charset="0"/>
                <a:cs typeface="Times New Roman" pitchFamily="18" charset="0"/>
              </a:rPr>
              <a:t> </a:t>
            </a:r>
            <a:r>
              <a:rPr lang="en-US" altLang="en-US" sz="3200" b="1" dirty="0" err="1">
                <a:solidFill>
                  <a:schemeClr val="hlink"/>
                </a:solidFill>
                <a:latin typeface="Times New Roman" pitchFamily="18" charset="0"/>
                <a:cs typeface="Times New Roman" pitchFamily="18" charset="0"/>
              </a:rPr>
              <a:t>buốt</a:t>
            </a:r>
            <a:r>
              <a:rPr lang="en-US" altLang="en-US" sz="3200" b="1" dirty="0">
                <a:solidFill>
                  <a:schemeClr val="hlink"/>
                </a:solidFill>
                <a:latin typeface="Times New Roman" pitchFamily="18" charset="0"/>
              </a:rPr>
              <a:t>   </a:t>
            </a:r>
          </a:p>
        </p:txBody>
      </p:sp>
      <p:sp>
        <p:nvSpPr>
          <p:cNvPr id="48136" name="Text Box 8">
            <a:hlinkClick r:id="rId2" action="ppaction://hlinksldjump"/>
          </p:cNvPr>
          <p:cNvSpPr txBox="1">
            <a:spLocks noChangeArrowheads="1"/>
          </p:cNvSpPr>
          <p:nvPr/>
        </p:nvSpPr>
        <p:spPr bwMode="auto">
          <a:xfrm>
            <a:off x="5203769" y="3048000"/>
            <a:ext cx="33528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3200" b="1" dirty="0" err="1">
                <a:solidFill>
                  <a:srgbClr val="002060"/>
                </a:solidFill>
                <a:latin typeface="Times New Roman" pitchFamily="18" charset="0"/>
                <a:cs typeface="Times New Roman" pitchFamily="18" charset="0"/>
              </a:rPr>
              <a:t>bối</a:t>
            </a:r>
            <a:r>
              <a:rPr lang="en-US" altLang="en-US" sz="3200" b="1" dirty="0">
                <a:solidFill>
                  <a:srgbClr val="002060"/>
                </a:solidFill>
                <a:latin typeface="Times New Roman" pitchFamily="18" charset="0"/>
                <a:cs typeface="Times New Roman" pitchFamily="18" charset="0"/>
              </a:rPr>
              <a:t> </a:t>
            </a:r>
            <a:r>
              <a:rPr lang="en-US" altLang="en-US" sz="3200" b="1" dirty="0" err="1">
                <a:solidFill>
                  <a:srgbClr val="002060"/>
                </a:solidFill>
                <a:latin typeface="Times New Roman" pitchFamily="18" charset="0"/>
                <a:cs typeface="Times New Roman" pitchFamily="18" charset="0"/>
              </a:rPr>
              <a:t>rối</a:t>
            </a:r>
            <a:r>
              <a:rPr lang="en-US" altLang="en-US" sz="3200" b="1" dirty="0">
                <a:solidFill>
                  <a:srgbClr val="002060"/>
                </a:solidFill>
                <a:latin typeface="Times New Roman" pitchFamily="18" charset="0"/>
              </a:rPr>
              <a:t>  </a:t>
            </a:r>
          </a:p>
        </p:txBody>
      </p:sp>
      <p:sp>
        <p:nvSpPr>
          <p:cNvPr id="7172" name="Text Box 9"/>
          <p:cNvSpPr txBox="1">
            <a:spLocks noChangeArrowheads="1"/>
          </p:cNvSpPr>
          <p:nvPr/>
        </p:nvSpPr>
        <p:spPr bwMode="auto">
          <a:xfrm>
            <a:off x="1117600" y="3657600"/>
            <a:ext cx="2946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3200" b="1" dirty="0">
                <a:solidFill>
                  <a:schemeClr val="hlink"/>
                </a:solidFill>
                <a:latin typeface="Times New Roman" pitchFamily="18" charset="0"/>
                <a:cs typeface="Times New Roman" pitchFamily="18" charset="0"/>
              </a:rPr>
              <a:t> </a:t>
            </a:r>
            <a:r>
              <a:rPr lang="en-US" altLang="en-US" sz="3200" b="1" dirty="0" err="1">
                <a:solidFill>
                  <a:schemeClr val="hlink"/>
                </a:solidFill>
                <a:latin typeface="Times New Roman" pitchFamily="18" charset="0"/>
                <a:cs typeface="Times New Roman" pitchFamily="18" charset="0"/>
              </a:rPr>
              <a:t>lất</a:t>
            </a:r>
            <a:r>
              <a:rPr lang="en-US" altLang="en-US" sz="3200" b="1" dirty="0">
                <a:solidFill>
                  <a:schemeClr val="hlink"/>
                </a:solidFill>
                <a:latin typeface="Times New Roman" pitchFamily="18" charset="0"/>
                <a:cs typeface="Times New Roman" pitchFamily="18" charset="0"/>
              </a:rPr>
              <a:t> </a:t>
            </a:r>
            <a:r>
              <a:rPr lang="en-US" altLang="en-US" sz="3200" b="1" dirty="0" err="1">
                <a:solidFill>
                  <a:schemeClr val="hlink"/>
                </a:solidFill>
                <a:latin typeface="Times New Roman" pitchFamily="18" charset="0"/>
                <a:cs typeface="Times New Roman" pitchFamily="18" charset="0"/>
              </a:rPr>
              <a:t>phất</a:t>
            </a:r>
            <a:r>
              <a:rPr lang="en-US" altLang="en-US" sz="3200" b="1" dirty="0">
                <a:solidFill>
                  <a:schemeClr val="hlink"/>
                </a:solidFill>
                <a:latin typeface="Times New Roman" pitchFamily="18" charset="0"/>
              </a:rPr>
              <a:t> </a:t>
            </a:r>
          </a:p>
        </p:txBody>
      </p:sp>
      <p:sp>
        <p:nvSpPr>
          <p:cNvPr id="7173" name="Text Box 14"/>
          <p:cNvSpPr txBox="1">
            <a:spLocks noChangeArrowheads="1"/>
          </p:cNvSpPr>
          <p:nvPr/>
        </p:nvSpPr>
        <p:spPr bwMode="auto">
          <a:xfrm>
            <a:off x="1117600" y="2362200"/>
            <a:ext cx="2946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3200" b="1" dirty="0" err="1">
                <a:solidFill>
                  <a:srgbClr val="C00000"/>
                </a:solidFill>
                <a:latin typeface="Times New Roman" pitchFamily="18" charset="0"/>
              </a:rPr>
              <a:t>Luyện</a:t>
            </a:r>
            <a:r>
              <a:rPr lang="en-US" altLang="en-US" sz="3200" b="1" dirty="0">
                <a:solidFill>
                  <a:srgbClr val="C00000"/>
                </a:solidFill>
                <a:latin typeface="Times New Roman" pitchFamily="18" charset="0"/>
              </a:rPr>
              <a:t> </a:t>
            </a:r>
            <a:r>
              <a:rPr lang="en-US" altLang="en-US" sz="3200" b="1" dirty="0" err="1">
                <a:solidFill>
                  <a:srgbClr val="C00000"/>
                </a:solidFill>
                <a:latin typeface="Times New Roman" pitchFamily="18" charset="0"/>
              </a:rPr>
              <a:t>đọc</a:t>
            </a:r>
            <a:endParaRPr lang="en-US" altLang="en-US" sz="3200" b="1" dirty="0">
              <a:solidFill>
                <a:srgbClr val="C00000"/>
              </a:solidFill>
              <a:latin typeface="Times New Roman" pitchFamily="18" charset="0"/>
            </a:endParaRPr>
          </a:p>
        </p:txBody>
      </p:sp>
      <p:sp>
        <p:nvSpPr>
          <p:cNvPr id="7174" name="Line 15"/>
          <p:cNvSpPr>
            <a:spLocks noChangeShapeType="1"/>
          </p:cNvSpPr>
          <p:nvPr/>
        </p:nvSpPr>
        <p:spPr bwMode="auto">
          <a:xfrm>
            <a:off x="5080000" y="2209800"/>
            <a:ext cx="0" cy="4648200"/>
          </a:xfrm>
          <a:prstGeom prst="line">
            <a:avLst/>
          </a:prstGeom>
          <a:noFill/>
          <a:ln w="28575">
            <a:solidFill>
              <a:srgbClr val="1A059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76" name="Text Box 31"/>
          <p:cNvSpPr txBox="1">
            <a:spLocks noChangeArrowheads="1"/>
          </p:cNvSpPr>
          <p:nvPr/>
        </p:nvSpPr>
        <p:spPr bwMode="auto">
          <a:xfrm>
            <a:off x="5486400" y="2316164"/>
            <a:ext cx="50800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3200" b="1">
                <a:solidFill>
                  <a:srgbClr val="C00000"/>
                </a:solidFill>
                <a:latin typeface="Times New Roman" pitchFamily="18" charset="0"/>
              </a:rPr>
              <a:t>       Tìm hiểu bài</a:t>
            </a:r>
          </a:p>
        </p:txBody>
      </p:sp>
      <p:sp>
        <p:nvSpPr>
          <p:cNvPr id="7177" name="Text Box 33"/>
          <p:cNvSpPr txBox="1">
            <a:spLocks noChangeArrowheads="1"/>
          </p:cNvSpPr>
          <p:nvPr/>
        </p:nvSpPr>
        <p:spPr bwMode="auto">
          <a:xfrm>
            <a:off x="3759200" y="914400"/>
            <a:ext cx="4470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4400" b="1">
                <a:solidFill>
                  <a:srgbClr val="FF0000"/>
                </a:solidFill>
                <a:latin typeface="Times New Roman" pitchFamily="18" charset="0"/>
              </a:rPr>
              <a:t>    Chiếc áo len</a:t>
            </a:r>
          </a:p>
        </p:txBody>
      </p:sp>
      <p:sp>
        <p:nvSpPr>
          <p:cNvPr id="7178" name="Text Box 34"/>
          <p:cNvSpPr txBox="1">
            <a:spLocks noChangeArrowheads="1"/>
          </p:cNvSpPr>
          <p:nvPr/>
        </p:nvSpPr>
        <p:spPr bwMode="auto">
          <a:xfrm>
            <a:off x="6604000" y="1676400"/>
            <a:ext cx="518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400" b="1" i="1">
                <a:solidFill>
                  <a:schemeClr val="hlink"/>
                </a:solidFill>
                <a:latin typeface="Times New Roman" pitchFamily="18" charset="0"/>
              </a:rPr>
              <a:t>Theo </a:t>
            </a:r>
            <a:r>
              <a:rPr lang="en-US" altLang="en-US" sz="2400" b="1">
                <a:solidFill>
                  <a:schemeClr val="hlink"/>
                </a:solidFill>
                <a:latin typeface="Times New Roman" pitchFamily="18" charset="0"/>
              </a:rPr>
              <a:t>Từ Nguyên Thạch</a:t>
            </a:r>
          </a:p>
        </p:txBody>
      </p:sp>
      <p:sp>
        <p:nvSpPr>
          <p:cNvPr id="7179" name="WordArt 2"/>
          <p:cNvSpPr>
            <a:spLocks noChangeArrowheads="1" noChangeShapeType="1" noTextEdit="1"/>
          </p:cNvSpPr>
          <p:nvPr/>
        </p:nvSpPr>
        <p:spPr bwMode="auto">
          <a:xfrm>
            <a:off x="239184" y="100013"/>
            <a:ext cx="11480800" cy="838200"/>
          </a:xfrm>
          <a:prstGeom prst="rect">
            <a:avLst/>
          </a:prstGeom>
        </p:spPr>
        <p:txBody>
          <a:bodyPr wrap="none" fromWordArt="1">
            <a:prstTxWarp prst="textPlain">
              <a:avLst>
                <a:gd name="adj" fmla="val 50000"/>
              </a:avLst>
            </a:prstTxWarp>
          </a:bodyPr>
          <a:lstStyle/>
          <a:p>
            <a:pPr algn="ctr"/>
            <a:r>
              <a:rPr lang="vi-VN" sz="3600" kern="10" dirty="0">
                <a:ln w="19050">
                  <a:solidFill>
                    <a:srgbClr val="99CCFF"/>
                  </a:solidFill>
                  <a:round/>
                  <a:headEnd/>
                  <a:tailEnd/>
                </a:ln>
                <a:latin typeface="Times New Roman"/>
                <a:cs typeface="Times New Roman"/>
              </a:rPr>
              <a:t>Thứ </a:t>
            </a:r>
            <a:r>
              <a:rPr lang="en-US" sz="3600" kern="10" dirty="0" err="1">
                <a:ln w="19050">
                  <a:solidFill>
                    <a:srgbClr val="99CCFF"/>
                  </a:solidFill>
                  <a:round/>
                  <a:headEnd/>
                  <a:tailEnd/>
                </a:ln>
                <a:latin typeface="Times New Roman"/>
                <a:cs typeface="Times New Roman"/>
              </a:rPr>
              <a:t>hai</a:t>
            </a:r>
            <a:r>
              <a:rPr lang="vi-VN" sz="3600" kern="10" dirty="0">
                <a:ln w="19050">
                  <a:solidFill>
                    <a:srgbClr val="99CCFF"/>
                  </a:solidFill>
                  <a:round/>
                  <a:headEnd/>
                  <a:tailEnd/>
                </a:ln>
                <a:latin typeface="Times New Roman"/>
                <a:cs typeface="Times New Roman"/>
              </a:rPr>
              <a:t> ngày 2</a:t>
            </a:r>
            <a:r>
              <a:rPr lang="en-US" sz="3600" kern="10" dirty="0">
                <a:ln w="19050">
                  <a:solidFill>
                    <a:srgbClr val="99CCFF"/>
                  </a:solidFill>
                  <a:round/>
                  <a:headEnd/>
                  <a:tailEnd/>
                </a:ln>
                <a:latin typeface="Times New Roman"/>
                <a:cs typeface="Times New Roman"/>
              </a:rPr>
              <a:t>0</a:t>
            </a:r>
            <a:r>
              <a:rPr lang="vi-VN" sz="3600" kern="10" dirty="0">
                <a:ln w="19050">
                  <a:solidFill>
                    <a:srgbClr val="99CCFF"/>
                  </a:solidFill>
                  <a:round/>
                  <a:headEnd/>
                  <a:tailEnd/>
                </a:ln>
                <a:latin typeface="Times New Roman"/>
                <a:cs typeface="Times New Roman"/>
              </a:rPr>
              <a:t> tháng 9 năm 2021</a:t>
            </a:r>
          </a:p>
          <a:p>
            <a:pPr algn="ctr"/>
            <a:r>
              <a:rPr lang="vi-VN" sz="3600" kern="10" dirty="0">
                <a:ln w="19050">
                  <a:solidFill>
                    <a:srgbClr val="99CCFF"/>
                  </a:solidFill>
                  <a:round/>
                  <a:headEnd/>
                  <a:tailEnd/>
                </a:ln>
                <a:latin typeface="Times New Roman"/>
                <a:cs typeface="Times New Roman"/>
              </a:rPr>
              <a:t>Tập đọc</a:t>
            </a:r>
            <a:endParaRPr lang="en-US" sz="3600" kern="10" dirty="0">
              <a:ln w="19050">
                <a:solidFill>
                  <a:srgbClr val="99CCFF"/>
                </a:solidFill>
                <a:round/>
                <a:headEnd/>
                <a:tailEnd/>
              </a:ln>
              <a:latin typeface="Times New Roman"/>
              <a:cs typeface="Times New Roman"/>
            </a:endParaRPr>
          </a:p>
        </p:txBody>
      </p:sp>
      <p:sp>
        <p:nvSpPr>
          <p:cNvPr id="13" name="TextBox 12">
            <a:extLst>
              <a:ext uri="{FF2B5EF4-FFF2-40B4-BE49-F238E27FC236}">
                <a16:creationId xmlns:a16="http://schemas.microsoft.com/office/drawing/2014/main" id="{1625528D-0840-44EA-923B-9C97A3EB6589}"/>
              </a:ext>
            </a:extLst>
          </p:cNvPr>
          <p:cNvSpPr txBox="1"/>
          <p:nvPr/>
        </p:nvSpPr>
        <p:spPr>
          <a:xfrm>
            <a:off x="6340873" y="3036829"/>
            <a:ext cx="5929828" cy="584775"/>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lúng túng, không biết làm thế nào</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9009617"/>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8136"/>
                                        </p:tgtEl>
                                        <p:attrNameLst>
                                          <p:attrName>style.visibility</p:attrName>
                                        </p:attrNameLst>
                                      </p:cBhvr>
                                      <p:to>
                                        <p:strVal val="visible"/>
                                      </p:to>
                                    </p:set>
                                    <p:animEffect transition="in" filter="wipe(left)">
                                      <p:cBhvr>
                                        <p:cTn id="7" dur="500"/>
                                        <p:tgtEl>
                                          <p:spTgt spid="481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6"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78670" y="-127000"/>
            <a:ext cx="5241701" cy="222818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349097" y="1027744"/>
            <a:ext cx="7675807" cy="3856147"/>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89772" y="520855"/>
            <a:ext cx="6096000" cy="666786"/>
          </a:xfrm>
          <a:prstGeom prst="rect">
            <a:avLst/>
          </a:prstGeom>
          <a:noFill/>
        </p:spPr>
        <p:txBody>
          <a:bodyPr wrap="square" rtlCol="0">
            <a:spAutoFit/>
          </a:bodyPr>
          <a:lstStyle/>
          <a:p>
            <a:pPr algn="ctr"/>
            <a:r>
              <a:rPr lang="en-US" sz="3733" b="1" dirty="0" err="1">
                <a:solidFill>
                  <a:schemeClr val="bg1"/>
                </a:solidFill>
                <a:latin typeface="Times New Roman" panose="02020603050405020304" charset="0"/>
                <a:cs typeface="Times New Roman" panose="02020603050405020304" charset="0"/>
              </a:rPr>
              <a:t>Vì</a:t>
            </a:r>
            <a:r>
              <a:rPr lang="en-US" sz="3733" b="1" dirty="0">
                <a:solidFill>
                  <a:schemeClr val="bg1"/>
                </a:solidFill>
                <a:latin typeface="Times New Roman" panose="02020603050405020304" charset="0"/>
                <a:cs typeface="Times New Roman" panose="02020603050405020304" charset="0"/>
              </a:rPr>
              <a:t> </a:t>
            </a:r>
            <a:r>
              <a:rPr lang="en-US" sz="3733" b="1" dirty="0" err="1">
                <a:solidFill>
                  <a:schemeClr val="bg1"/>
                </a:solidFill>
                <a:latin typeface="Times New Roman" panose="02020603050405020304" charset="0"/>
                <a:cs typeface="Times New Roman" panose="02020603050405020304" charset="0"/>
              </a:rPr>
              <a:t>sao</a:t>
            </a:r>
            <a:r>
              <a:rPr lang="en-US" sz="3733" b="1" dirty="0">
                <a:solidFill>
                  <a:schemeClr val="bg1"/>
                </a:solidFill>
                <a:latin typeface="Times New Roman" panose="02020603050405020304" charset="0"/>
                <a:cs typeface="Times New Roman" panose="02020603050405020304" charset="0"/>
              </a:rPr>
              <a:t> Lan </a:t>
            </a:r>
            <a:r>
              <a:rPr lang="en-US" sz="3733" b="1" dirty="0" err="1">
                <a:solidFill>
                  <a:schemeClr val="bg1"/>
                </a:solidFill>
                <a:latin typeface="Times New Roman" panose="02020603050405020304" charset="0"/>
                <a:cs typeface="Times New Roman" panose="02020603050405020304" charset="0"/>
              </a:rPr>
              <a:t>dỗi</a:t>
            </a:r>
            <a:r>
              <a:rPr lang="en-US" sz="3733" b="1" dirty="0">
                <a:solidFill>
                  <a:schemeClr val="bg1"/>
                </a:solidFill>
                <a:latin typeface="Times New Roman" panose="02020603050405020304" charset="0"/>
                <a:cs typeface="Times New Roman" panose="02020603050405020304" charset="0"/>
              </a:rPr>
              <a:t> </a:t>
            </a:r>
            <a:r>
              <a:rPr lang="en-US" sz="3733" b="1" dirty="0" err="1">
                <a:solidFill>
                  <a:schemeClr val="bg1"/>
                </a:solidFill>
                <a:latin typeface="Times New Roman" panose="02020603050405020304" charset="0"/>
                <a:cs typeface="Times New Roman" panose="02020603050405020304" charset="0"/>
              </a:rPr>
              <a:t>mẹ</a:t>
            </a:r>
            <a:r>
              <a:rPr lang="en-US" sz="3733" b="1" dirty="0">
                <a:solidFill>
                  <a:schemeClr val="bg1"/>
                </a:solidFill>
                <a:latin typeface="Times New Roman" panose="02020603050405020304" charset="0"/>
                <a:cs typeface="Times New Roman" panose="02020603050405020304" charset="0"/>
              </a:rPr>
              <a:t> ?</a:t>
            </a:r>
            <a:endParaRPr lang="en-US" sz="3733" b="1" dirty="0">
              <a:solidFill>
                <a:schemeClr val="bg1"/>
              </a:solidFill>
              <a:latin typeface="Arial" panose="020B0604020202020204" pitchFamily="34" charset="0"/>
              <a:cs typeface="Arial" panose="020B0604020202020204" pitchFamily="34" charset="0"/>
            </a:endParaRPr>
          </a:p>
        </p:txBody>
      </p:sp>
      <p:sp>
        <p:nvSpPr>
          <p:cNvPr id="43" name="TextBox 42"/>
          <p:cNvSpPr txBox="1"/>
          <p:nvPr/>
        </p:nvSpPr>
        <p:spPr>
          <a:xfrm>
            <a:off x="4365096" y="1531100"/>
            <a:ext cx="5410560" cy="2390141"/>
          </a:xfrm>
          <a:prstGeom prst="rect">
            <a:avLst/>
          </a:prstGeom>
          <a:solidFill>
            <a:schemeClr val="accent6">
              <a:lumMod val="60000"/>
              <a:lumOff val="40000"/>
            </a:schemeClr>
          </a:solidFill>
        </p:spPr>
        <p:txBody>
          <a:bodyPr wrap="square" rtlCol="0">
            <a:spAutoFit/>
          </a:bodyPr>
          <a:lstStyle/>
          <a:p>
            <a:r>
              <a:rPr lang="nl-NL" sz="3733" dirty="0">
                <a:solidFill>
                  <a:srgbClr val="660066"/>
                </a:solidFill>
                <a:latin typeface="Times New Roman" panose="02020603050405020304" pitchFamily="18" charset="0"/>
                <a:cs typeface="Times New Roman" panose="02020603050405020304" pitchFamily="18" charset="0"/>
              </a:rPr>
              <a:t>Vì em muốn mua chiếc áo như </a:t>
            </a:r>
            <a:r>
              <a:rPr lang="vi-VN" sz="3733" dirty="0">
                <a:solidFill>
                  <a:srgbClr val="660066"/>
                </a:solidFill>
                <a:latin typeface="Times New Roman" panose="02020603050405020304" pitchFamily="18" charset="0"/>
                <a:cs typeface="Times New Roman" panose="02020603050405020304" pitchFamily="18" charset="0"/>
              </a:rPr>
              <a:t>Hoà,</a:t>
            </a:r>
            <a:r>
              <a:rPr lang="nl-NL" sz="3733" dirty="0">
                <a:solidFill>
                  <a:srgbClr val="660066"/>
                </a:solidFill>
                <a:latin typeface="Times New Roman" panose="02020603050405020304" pitchFamily="18" charset="0"/>
                <a:cs typeface="Times New Roman" panose="02020603050405020304" pitchFamily="18" charset="0"/>
              </a:rPr>
              <a:t> nhưng mẹ không</a:t>
            </a:r>
            <a:r>
              <a:rPr lang="vi-VN" sz="3733" dirty="0">
                <a:solidFill>
                  <a:srgbClr val="660066"/>
                </a:solidFill>
                <a:latin typeface="Times New Roman" panose="02020603050405020304" pitchFamily="18" charset="0"/>
                <a:cs typeface="Times New Roman" panose="02020603050405020304" pitchFamily="18" charset="0"/>
              </a:rPr>
              <a:t> thể</a:t>
            </a:r>
            <a:r>
              <a:rPr lang="nl-NL" sz="3733" dirty="0">
                <a:solidFill>
                  <a:srgbClr val="660066"/>
                </a:solidFill>
                <a:latin typeface="Times New Roman" panose="02020603050405020304" pitchFamily="18" charset="0"/>
                <a:cs typeface="Times New Roman" panose="02020603050405020304" pitchFamily="18" charset="0"/>
              </a:rPr>
              <a:t> mua chiếc áo đắt tiền như vậy.</a:t>
            </a:r>
            <a:endParaRPr lang="en-US" sz="3733" dirty="0">
              <a:solidFill>
                <a:srgbClr val="660066"/>
              </a:solidFill>
              <a:latin typeface="Times New Roman" panose="02020603050405020304" pitchFamily="18" charset="0"/>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63639" y="4512306"/>
            <a:ext cx="11809925" cy="234569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34338" y="4757826"/>
            <a:ext cx="9970270" cy="1241237"/>
          </a:xfrm>
          <a:prstGeom prst="rect">
            <a:avLst/>
          </a:prstGeom>
          <a:noFill/>
        </p:spPr>
        <p:txBody>
          <a:bodyPr wrap="square" rtlCol="0">
            <a:spAutoFit/>
          </a:bodyPr>
          <a:lstStyle/>
          <a:p>
            <a:r>
              <a:rPr lang="en-US" sz="3733" b="1" dirty="0" err="1">
                <a:solidFill>
                  <a:schemeClr val="bg1"/>
                </a:solidFill>
                <a:latin typeface="Times New Roman" panose="02020603050405020304" charset="0"/>
                <a:cs typeface="Times New Roman" panose="02020603050405020304" charset="0"/>
              </a:rPr>
              <a:t>Lan</a:t>
            </a:r>
            <a:r>
              <a:rPr lang="en-US" sz="3733" b="1" dirty="0">
                <a:solidFill>
                  <a:schemeClr val="bg1"/>
                </a:solidFill>
                <a:latin typeface="Times New Roman" panose="02020603050405020304" charset="0"/>
                <a:cs typeface="Times New Roman" panose="02020603050405020304" charset="0"/>
              </a:rPr>
              <a:t> </a:t>
            </a:r>
            <a:r>
              <a:rPr lang="en-US" sz="3733" b="1" dirty="0" err="1">
                <a:solidFill>
                  <a:schemeClr val="bg1"/>
                </a:solidFill>
                <a:latin typeface="Times New Roman" panose="02020603050405020304" charset="0"/>
                <a:cs typeface="Times New Roman" panose="02020603050405020304" charset="0"/>
              </a:rPr>
              <a:t>dỗi</a:t>
            </a:r>
            <a:r>
              <a:rPr lang="en-US" sz="3733" b="1" dirty="0">
                <a:solidFill>
                  <a:schemeClr val="bg1"/>
                </a:solidFill>
                <a:latin typeface="Times New Roman" panose="02020603050405020304" charset="0"/>
                <a:cs typeface="Times New Roman" panose="02020603050405020304" charset="0"/>
              </a:rPr>
              <a:t> </a:t>
            </a:r>
            <a:r>
              <a:rPr lang="en-US" sz="3733" b="1" dirty="0" err="1">
                <a:solidFill>
                  <a:schemeClr val="bg1"/>
                </a:solidFill>
                <a:latin typeface="Times New Roman" panose="02020603050405020304" charset="0"/>
                <a:cs typeface="Times New Roman" panose="02020603050405020304" charset="0"/>
              </a:rPr>
              <a:t>mẹ</a:t>
            </a:r>
            <a:r>
              <a:rPr lang="en-US" sz="3733" b="1" dirty="0">
                <a:solidFill>
                  <a:schemeClr val="bg1"/>
                </a:solidFill>
                <a:latin typeface="Times New Roman" panose="02020603050405020304" charset="0"/>
                <a:cs typeface="Times New Roman" panose="02020603050405020304" charset="0"/>
              </a:rPr>
              <a:t>, </a:t>
            </a:r>
            <a:r>
              <a:rPr lang="en-US" sz="3733" b="1" dirty="0" err="1">
                <a:solidFill>
                  <a:schemeClr val="bg1"/>
                </a:solidFill>
                <a:latin typeface="Times New Roman" panose="02020603050405020304" charset="0"/>
                <a:cs typeface="Times New Roman" panose="02020603050405020304" charset="0"/>
              </a:rPr>
              <a:t>đi</a:t>
            </a:r>
            <a:r>
              <a:rPr lang="en-US" sz="3733" b="1" dirty="0">
                <a:solidFill>
                  <a:schemeClr val="bg1"/>
                </a:solidFill>
                <a:latin typeface="Times New Roman" panose="02020603050405020304" charset="0"/>
                <a:cs typeface="Times New Roman" panose="02020603050405020304" charset="0"/>
              </a:rPr>
              <a:t> </a:t>
            </a:r>
            <a:r>
              <a:rPr lang="en-US" sz="3733" b="1" dirty="0" err="1">
                <a:solidFill>
                  <a:schemeClr val="bg1"/>
                </a:solidFill>
                <a:latin typeface="Times New Roman" panose="02020603050405020304" charset="0"/>
                <a:cs typeface="Times New Roman" panose="02020603050405020304" charset="0"/>
              </a:rPr>
              <a:t>nằm</a:t>
            </a:r>
            <a:r>
              <a:rPr lang="en-US" sz="3733" b="1" dirty="0">
                <a:solidFill>
                  <a:schemeClr val="bg1"/>
                </a:solidFill>
                <a:latin typeface="Times New Roman" panose="02020603050405020304" charset="0"/>
                <a:cs typeface="Times New Roman" panose="02020603050405020304" charset="0"/>
              </a:rPr>
              <a:t> </a:t>
            </a:r>
            <a:r>
              <a:rPr lang="en-US" sz="3733" b="1" dirty="0" err="1">
                <a:solidFill>
                  <a:schemeClr val="bg1"/>
                </a:solidFill>
                <a:latin typeface="Times New Roman" panose="02020603050405020304" charset="0"/>
                <a:cs typeface="Times New Roman" panose="02020603050405020304" charset="0"/>
              </a:rPr>
              <a:t>ngay</a:t>
            </a:r>
            <a:r>
              <a:rPr lang="en-US" sz="3733" b="1" dirty="0">
                <a:solidFill>
                  <a:schemeClr val="bg1"/>
                </a:solidFill>
                <a:latin typeface="Times New Roman" panose="02020603050405020304" charset="0"/>
                <a:cs typeface="Times New Roman" panose="02020603050405020304" charset="0"/>
              </a:rPr>
              <a:t>. </a:t>
            </a:r>
            <a:r>
              <a:rPr lang="en-US" sz="3733" b="1" dirty="0" err="1">
                <a:solidFill>
                  <a:schemeClr val="bg1"/>
                </a:solidFill>
                <a:latin typeface="Times New Roman" panose="02020603050405020304" charset="0"/>
                <a:cs typeface="Times New Roman" panose="02020603050405020304" charset="0"/>
              </a:rPr>
              <a:t>Em</a:t>
            </a:r>
            <a:r>
              <a:rPr lang="en-US" sz="3733" b="1" dirty="0">
                <a:solidFill>
                  <a:schemeClr val="bg1"/>
                </a:solidFill>
                <a:latin typeface="Times New Roman" panose="02020603050405020304" charset="0"/>
                <a:cs typeface="Times New Roman" panose="02020603050405020304" charset="0"/>
              </a:rPr>
              <a:t> </a:t>
            </a:r>
            <a:r>
              <a:rPr lang="en-US" sz="3733" b="1" dirty="0" err="1">
                <a:solidFill>
                  <a:schemeClr val="bg1"/>
                </a:solidFill>
                <a:latin typeface="Times New Roman" panose="02020603050405020304" charset="0"/>
                <a:cs typeface="Times New Roman" panose="02020603050405020304" charset="0"/>
              </a:rPr>
              <a:t>vờ</a:t>
            </a:r>
            <a:r>
              <a:rPr lang="en-US" sz="3733" b="1" dirty="0">
                <a:solidFill>
                  <a:schemeClr val="bg1"/>
                </a:solidFill>
                <a:latin typeface="Times New Roman" panose="02020603050405020304" charset="0"/>
                <a:cs typeface="Times New Roman" panose="02020603050405020304" charset="0"/>
              </a:rPr>
              <a:t> </a:t>
            </a:r>
            <a:r>
              <a:rPr lang="en-US" sz="3733" b="1" dirty="0" err="1">
                <a:solidFill>
                  <a:schemeClr val="bg1"/>
                </a:solidFill>
                <a:latin typeface="Times New Roman" panose="02020603050405020304" charset="0"/>
                <a:cs typeface="Times New Roman" panose="02020603050405020304" charset="0"/>
              </a:rPr>
              <a:t>ngủ</a:t>
            </a:r>
            <a:r>
              <a:rPr lang="en-US" sz="3733" b="1" dirty="0">
                <a:solidFill>
                  <a:schemeClr val="bg1"/>
                </a:solidFill>
                <a:latin typeface="Times New Roman" panose="02020603050405020304" charset="0"/>
                <a:cs typeface="Times New Roman" panose="02020603050405020304" charset="0"/>
              </a:rPr>
              <a:t>. </a:t>
            </a:r>
            <a:r>
              <a:rPr lang="en-US" sz="3733" b="1" dirty="0" err="1">
                <a:solidFill>
                  <a:schemeClr val="bg1"/>
                </a:solidFill>
                <a:latin typeface="Times New Roman" panose="02020603050405020304" charset="0"/>
                <a:cs typeface="Times New Roman" panose="02020603050405020304" charset="0"/>
              </a:rPr>
              <a:t>Một</a:t>
            </a:r>
            <a:r>
              <a:rPr lang="en-US" sz="3733" b="1" dirty="0">
                <a:solidFill>
                  <a:schemeClr val="bg1"/>
                </a:solidFill>
                <a:latin typeface="Times New Roman" panose="02020603050405020304" charset="0"/>
                <a:cs typeface="Times New Roman" panose="02020603050405020304" charset="0"/>
              </a:rPr>
              <a:t> </a:t>
            </a:r>
            <a:r>
              <a:rPr lang="en-US" sz="3733" b="1" dirty="0" err="1">
                <a:solidFill>
                  <a:schemeClr val="bg1"/>
                </a:solidFill>
                <a:latin typeface="Times New Roman" panose="02020603050405020304" charset="0"/>
                <a:cs typeface="Times New Roman" panose="02020603050405020304" charset="0"/>
              </a:rPr>
              <a:t>lúc</a:t>
            </a:r>
            <a:r>
              <a:rPr lang="en-US" sz="3733" b="1" dirty="0">
                <a:solidFill>
                  <a:schemeClr val="bg1"/>
                </a:solidFill>
                <a:latin typeface="Times New Roman" panose="02020603050405020304" charset="0"/>
                <a:cs typeface="Times New Roman" panose="02020603050405020304" charset="0"/>
              </a:rPr>
              <a:t> </a:t>
            </a:r>
            <a:r>
              <a:rPr lang="en-US" sz="3733" b="1" dirty="0" err="1">
                <a:solidFill>
                  <a:schemeClr val="bg1"/>
                </a:solidFill>
                <a:latin typeface="Times New Roman" panose="02020603050405020304" charset="0"/>
                <a:cs typeface="Times New Roman" panose="02020603050405020304" charset="0"/>
              </a:rPr>
              <a:t>sau</a:t>
            </a:r>
            <a:r>
              <a:rPr lang="en-US" sz="3733" b="1" dirty="0">
                <a:solidFill>
                  <a:schemeClr val="bg1"/>
                </a:solidFill>
                <a:latin typeface="Times New Roman" panose="02020603050405020304" charset="0"/>
                <a:cs typeface="Times New Roman" panose="02020603050405020304" charset="0"/>
              </a:rPr>
              <a:t>, </a:t>
            </a:r>
            <a:r>
              <a:rPr lang="en-US" sz="3733" b="1" dirty="0" err="1">
                <a:solidFill>
                  <a:schemeClr val="bg1"/>
                </a:solidFill>
                <a:latin typeface="Times New Roman" panose="02020603050405020304" charset="0"/>
                <a:cs typeface="Times New Roman" panose="02020603050405020304" charset="0"/>
              </a:rPr>
              <a:t>em</a:t>
            </a:r>
            <a:r>
              <a:rPr lang="en-US" sz="3733" b="1" dirty="0">
                <a:solidFill>
                  <a:schemeClr val="bg1"/>
                </a:solidFill>
                <a:latin typeface="Times New Roman" panose="02020603050405020304" charset="0"/>
                <a:cs typeface="Times New Roman" panose="02020603050405020304" charset="0"/>
              </a:rPr>
              <a:t> </a:t>
            </a:r>
            <a:r>
              <a:rPr lang="en-US" sz="3733" b="1" dirty="0" err="1">
                <a:solidFill>
                  <a:schemeClr val="bg1"/>
                </a:solidFill>
                <a:latin typeface="Times New Roman" panose="02020603050405020304" charset="0"/>
                <a:cs typeface="Times New Roman" panose="02020603050405020304" charset="0"/>
              </a:rPr>
              <a:t>nghe</a:t>
            </a:r>
            <a:r>
              <a:rPr lang="en-US" sz="3733" b="1" dirty="0">
                <a:solidFill>
                  <a:schemeClr val="bg1"/>
                </a:solidFill>
                <a:latin typeface="Times New Roman" panose="02020603050405020304" charset="0"/>
                <a:cs typeface="Times New Roman" panose="02020603050405020304" charset="0"/>
              </a:rPr>
              <a:t> </a:t>
            </a:r>
            <a:r>
              <a:rPr lang="en-US" sz="3733" b="1" dirty="0" err="1">
                <a:solidFill>
                  <a:schemeClr val="bg1"/>
                </a:solidFill>
                <a:latin typeface="Times New Roman" panose="02020603050405020304" charset="0"/>
                <a:cs typeface="Times New Roman" panose="02020603050405020304" charset="0"/>
              </a:rPr>
              <a:t>tiếng</a:t>
            </a:r>
            <a:r>
              <a:rPr lang="en-US" sz="3733" b="1" dirty="0">
                <a:solidFill>
                  <a:schemeClr val="bg1"/>
                </a:solidFill>
                <a:latin typeface="Times New Roman" panose="02020603050405020304" charset="0"/>
                <a:cs typeface="Times New Roman" panose="02020603050405020304" charset="0"/>
              </a:rPr>
              <a:t> </a:t>
            </a:r>
            <a:r>
              <a:rPr lang="en-US" sz="3733" b="1" dirty="0" err="1">
                <a:solidFill>
                  <a:schemeClr val="bg1"/>
                </a:solidFill>
                <a:latin typeface="Times New Roman" panose="02020603050405020304" charset="0"/>
                <a:cs typeface="Times New Roman" panose="02020603050405020304" charset="0"/>
              </a:rPr>
              <a:t>anh</a:t>
            </a:r>
            <a:r>
              <a:rPr lang="en-US" sz="3733" b="1" dirty="0">
                <a:solidFill>
                  <a:schemeClr val="bg1"/>
                </a:solidFill>
                <a:latin typeface="Times New Roman" panose="02020603050405020304" charset="0"/>
                <a:cs typeface="Times New Roman" panose="02020603050405020304" charset="0"/>
              </a:rPr>
              <a:t> </a:t>
            </a:r>
            <a:r>
              <a:rPr lang="en-US" sz="3733" b="1" dirty="0" err="1">
                <a:solidFill>
                  <a:schemeClr val="bg1"/>
                </a:solidFill>
                <a:latin typeface="Times New Roman" panose="02020603050405020304" charset="0"/>
                <a:cs typeface="Times New Roman" panose="02020603050405020304" charset="0"/>
              </a:rPr>
              <a:t>Tuấn</a:t>
            </a:r>
            <a:r>
              <a:rPr lang="en-US" sz="3733" b="1" dirty="0">
                <a:solidFill>
                  <a:schemeClr val="bg1"/>
                </a:solidFill>
                <a:latin typeface="Times New Roman" panose="02020603050405020304" charset="0"/>
                <a:cs typeface="Times New Roman" panose="02020603050405020304" charset="0"/>
              </a:rPr>
              <a:t> </a:t>
            </a:r>
            <a:r>
              <a:rPr lang="en-US" sz="3733" b="1" dirty="0" err="1">
                <a:solidFill>
                  <a:schemeClr val="bg1"/>
                </a:solidFill>
                <a:latin typeface="Times New Roman" panose="02020603050405020304" charset="0"/>
                <a:cs typeface="Times New Roman" panose="02020603050405020304" charset="0"/>
              </a:rPr>
              <a:t>thì</a:t>
            </a:r>
            <a:r>
              <a:rPr lang="en-US" sz="3733" b="1" dirty="0">
                <a:solidFill>
                  <a:schemeClr val="bg1"/>
                </a:solidFill>
                <a:latin typeface="Times New Roman" panose="02020603050405020304" charset="0"/>
                <a:cs typeface="Times New Roman" panose="02020603050405020304" charset="0"/>
              </a:rPr>
              <a:t> </a:t>
            </a:r>
            <a:r>
              <a:rPr lang="en-US" sz="3733" b="1" dirty="0" err="1">
                <a:solidFill>
                  <a:schemeClr val="bg1"/>
                </a:solidFill>
                <a:latin typeface="Times New Roman" panose="02020603050405020304" charset="0"/>
                <a:cs typeface="Times New Roman" panose="02020603050405020304" charset="0"/>
              </a:rPr>
              <a:t>thào</a:t>
            </a:r>
            <a:r>
              <a:rPr lang="en-US" sz="3733" b="1" dirty="0">
                <a:solidFill>
                  <a:schemeClr val="bg1"/>
                </a:solidFill>
                <a:latin typeface="Times New Roman" panose="02020603050405020304" charset="0"/>
                <a:cs typeface="Times New Roman" panose="02020603050405020304" charset="0"/>
              </a:rPr>
              <a:t> </a:t>
            </a:r>
            <a:r>
              <a:rPr lang="en-US" sz="3733" b="1" dirty="0" err="1">
                <a:solidFill>
                  <a:schemeClr val="bg1"/>
                </a:solidFill>
                <a:latin typeface="Times New Roman" panose="02020603050405020304" charset="0"/>
                <a:cs typeface="Times New Roman" panose="02020603050405020304" charset="0"/>
              </a:rPr>
              <a:t>với</a:t>
            </a:r>
            <a:r>
              <a:rPr lang="en-US" sz="3733" b="1" dirty="0">
                <a:solidFill>
                  <a:schemeClr val="bg1"/>
                </a:solidFill>
                <a:latin typeface="Times New Roman" panose="02020603050405020304" charset="0"/>
                <a:cs typeface="Times New Roman" panose="02020603050405020304" charset="0"/>
              </a:rPr>
              <a:t> </a:t>
            </a:r>
            <a:r>
              <a:rPr lang="en-US" sz="3733" b="1" dirty="0" err="1">
                <a:solidFill>
                  <a:schemeClr val="bg1"/>
                </a:solidFill>
                <a:latin typeface="Times New Roman" panose="02020603050405020304" charset="0"/>
                <a:cs typeface="Times New Roman" panose="02020603050405020304" charset="0"/>
              </a:rPr>
              <a:t>mẹ</a:t>
            </a:r>
            <a:r>
              <a:rPr lang="en-US" sz="3733" b="1" dirty="0">
                <a:solidFill>
                  <a:schemeClr val="bg1"/>
                </a:solidFill>
                <a:latin typeface="Times New Roman" panose="02020603050405020304" charset="0"/>
                <a:cs typeface="Times New Roman" panose="02020603050405020304" charset="0"/>
              </a:rPr>
              <a:t>.</a:t>
            </a:r>
            <a:endParaRPr lang="en-US" sz="3733" b="1" dirty="0">
              <a:solidFill>
                <a:schemeClr val="bg1"/>
              </a:solidFill>
              <a:latin typeface="Arial" panose="020B0604020202020204" pitchFamily="34" charset="0"/>
              <a:cs typeface="Arial" panose="020B0604020202020204" pitchFamily="34" charset="0"/>
            </a:endParaRPr>
          </a:p>
        </p:txBody>
      </p:sp>
      <p:sp>
        <p:nvSpPr>
          <p:cNvPr id="12" name="Line 13"/>
          <p:cNvSpPr>
            <a:spLocks noChangeShapeType="1"/>
          </p:cNvSpPr>
          <p:nvPr/>
        </p:nvSpPr>
        <p:spPr bwMode="auto">
          <a:xfrm>
            <a:off x="6932432" y="5969000"/>
            <a:ext cx="1053058" cy="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3600"/>
          </a:p>
        </p:txBody>
      </p:sp>
    </p:spTree>
    <p:extLst>
      <p:ext uri="{BB962C8B-B14F-4D97-AF65-F5344CB8AC3E}">
        <p14:creationId xmlns:p14="http://schemas.microsoft.com/office/powerpoint/2010/main" val="7545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1000"/>
                                        <p:tgtEl>
                                          <p:spTgt spid="43"/>
                                        </p:tgtEl>
                                      </p:cBhvr>
                                    </p:animEffect>
                                    <p:anim calcmode="lin" valueType="num">
                                      <p:cBhvr>
                                        <p:cTn id="20" dur="1000" fill="hold"/>
                                        <p:tgtEl>
                                          <p:spTgt spid="43"/>
                                        </p:tgtEl>
                                        <p:attrNameLst>
                                          <p:attrName>ppt_x</p:attrName>
                                        </p:attrNameLst>
                                      </p:cBhvr>
                                      <p:tavLst>
                                        <p:tav tm="0">
                                          <p:val>
                                            <p:strVal val="#ppt_x"/>
                                          </p:val>
                                        </p:tav>
                                        <p:tav tm="100000">
                                          <p:val>
                                            <p:strVal val="#ppt_x"/>
                                          </p:val>
                                        </p:tav>
                                      </p:tavLst>
                                    </p:anim>
                                    <p:anim calcmode="lin" valueType="num">
                                      <p:cBhvr>
                                        <p:cTn id="21" dur="1000" fill="hold"/>
                                        <p:tgtEl>
                                          <p:spTgt spid="4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1000"/>
                                        <p:tgtEl>
                                          <p:spTgt spid="41"/>
                                        </p:tgtEl>
                                      </p:cBhvr>
                                    </p:animEffect>
                                    <p:anim calcmode="lin" valueType="num">
                                      <p:cBhvr>
                                        <p:cTn id="25" dur="1000" fill="hold"/>
                                        <p:tgtEl>
                                          <p:spTgt spid="41"/>
                                        </p:tgtEl>
                                        <p:attrNameLst>
                                          <p:attrName>ppt_x</p:attrName>
                                        </p:attrNameLst>
                                      </p:cBhvr>
                                      <p:tavLst>
                                        <p:tav tm="0">
                                          <p:val>
                                            <p:strVal val="#ppt_x"/>
                                          </p:val>
                                        </p:tav>
                                        <p:tav tm="100000">
                                          <p:val>
                                            <p:strVal val="#ppt_x"/>
                                          </p:val>
                                        </p:tav>
                                      </p:tavLst>
                                    </p:anim>
                                    <p:anim calcmode="lin" valueType="num">
                                      <p:cBhvr>
                                        <p:cTn id="2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animBg="1"/>
      <p:bldP spid="11" grpId="0"/>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7"/>
          <p:cNvSpPr txBox="1">
            <a:spLocks noChangeArrowheads="1"/>
          </p:cNvSpPr>
          <p:nvPr/>
        </p:nvSpPr>
        <p:spPr bwMode="auto">
          <a:xfrm>
            <a:off x="1117600" y="3048000"/>
            <a:ext cx="2946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3200" b="1" i="1" dirty="0">
                <a:solidFill>
                  <a:schemeClr val="hlink"/>
                </a:solidFill>
                <a:latin typeface="Times New Roman" pitchFamily="18" charset="0"/>
                <a:cs typeface="Times New Roman" pitchFamily="18" charset="0"/>
              </a:rPr>
              <a:t> </a:t>
            </a:r>
            <a:r>
              <a:rPr lang="en-US" altLang="en-US" sz="3200" b="1" dirty="0" err="1">
                <a:solidFill>
                  <a:schemeClr val="hlink"/>
                </a:solidFill>
                <a:latin typeface="Times New Roman" pitchFamily="18" charset="0"/>
                <a:cs typeface="Times New Roman" pitchFamily="18" charset="0"/>
              </a:rPr>
              <a:t>lạnh</a:t>
            </a:r>
            <a:r>
              <a:rPr lang="en-US" altLang="en-US" sz="3200" b="1" dirty="0">
                <a:solidFill>
                  <a:schemeClr val="hlink"/>
                </a:solidFill>
                <a:latin typeface="Times New Roman" pitchFamily="18" charset="0"/>
                <a:cs typeface="Times New Roman" pitchFamily="18" charset="0"/>
              </a:rPr>
              <a:t> </a:t>
            </a:r>
            <a:r>
              <a:rPr lang="en-US" altLang="en-US" sz="3200" b="1" dirty="0" err="1">
                <a:solidFill>
                  <a:schemeClr val="hlink"/>
                </a:solidFill>
                <a:latin typeface="Times New Roman" pitchFamily="18" charset="0"/>
                <a:cs typeface="Times New Roman" pitchFamily="18" charset="0"/>
              </a:rPr>
              <a:t>buốt</a:t>
            </a:r>
            <a:r>
              <a:rPr lang="en-US" altLang="en-US" sz="3200" b="1" dirty="0">
                <a:solidFill>
                  <a:schemeClr val="hlink"/>
                </a:solidFill>
                <a:latin typeface="Times New Roman" pitchFamily="18" charset="0"/>
              </a:rPr>
              <a:t>   </a:t>
            </a:r>
          </a:p>
        </p:txBody>
      </p:sp>
      <p:sp>
        <p:nvSpPr>
          <p:cNvPr id="48136" name="Text Box 8">
            <a:hlinkClick r:id="rId2" action="ppaction://hlinksldjump"/>
          </p:cNvPr>
          <p:cNvSpPr txBox="1">
            <a:spLocks noChangeArrowheads="1"/>
          </p:cNvSpPr>
          <p:nvPr/>
        </p:nvSpPr>
        <p:spPr bwMode="auto">
          <a:xfrm>
            <a:off x="5203769" y="3048000"/>
            <a:ext cx="33528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3200" b="1" dirty="0" err="1">
                <a:solidFill>
                  <a:srgbClr val="002060"/>
                </a:solidFill>
                <a:latin typeface="Times New Roman" pitchFamily="18" charset="0"/>
                <a:cs typeface="Times New Roman" pitchFamily="18" charset="0"/>
              </a:rPr>
              <a:t>bối</a:t>
            </a:r>
            <a:r>
              <a:rPr lang="en-US" altLang="en-US" sz="3200" b="1" dirty="0">
                <a:solidFill>
                  <a:srgbClr val="002060"/>
                </a:solidFill>
                <a:latin typeface="Times New Roman" pitchFamily="18" charset="0"/>
                <a:cs typeface="Times New Roman" pitchFamily="18" charset="0"/>
              </a:rPr>
              <a:t> </a:t>
            </a:r>
            <a:r>
              <a:rPr lang="en-US" altLang="en-US" sz="3200" b="1" dirty="0" err="1">
                <a:solidFill>
                  <a:srgbClr val="002060"/>
                </a:solidFill>
                <a:latin typeface="Times New Roman" pitchFamily="18" charset="0"/>
                <a:cs typeface="Times New Roman" pitchFamily="18" charset="0"/>
              </a:rPr>
              <a:t>rối</a:t>
            </a:r>
            <a:r>
              <a:rPr lang="en-US" altLang="en-US" sz="3200" b="1" dirty="0">
                <a:solidFill>
                  <a:srgbClr val="002060"/>
                </a:solidFill>
                <a:latin typeface="Times New Roman" pitchFamily="18" charset="0"/>
              </a:rPr>
              <a:t>  </a:t>
            </a:r>
          </a:p>
        </p:txBody>
      </p:sp>
      <p:sp>
        <p:nvSpPr>
          <p:cNvPr id="7172" name="Text Box 9"/>
          <p:cNvSpPr txBox="1">
            <a:spLocks noChangeArrowheads="1"/>
          </p:cNvSpPr>
          <p:nvPr/>
        </p:nvSpPr>
        <p:spPr bwMode="auto">
          <a:xfrm>
            <a:off x="1117600" y="3657600"/>
            <a:ext cx="2946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3200" b="1" dirty="0">
                <a:solidFill>
                  <a:schemeClr val="hlink"/>
                </a:solidFill>
                <a:latin typeface="Times New Roman" pitchFamily="18" charset="0"/>
                <a:cs typeface="Times New Roman" pitchFamily="18" charset="0"/>
              </a:rPr>
              <a:t> </a:t>
            </a:r>
            <a:r>
              <a:rPr lang="en-US" altLang="en-US" sz="3200" b="1" dirty="0" err="1">
                <a:solidFill>
                  <a:schemeClr val="hlink"/>
                </a:solidFill>
                <a:latin typeface="Times New Roman" pitchFamily="18" charset="0"/>
                <a:cs typeface="Times New Roman" pitchFamily="18" charset="0"/>
              </a:rPr>
              <a:t>lất</a:t>
            </a:r>
            <a:r>
              <a:rPr lang="en-US" altLang="en-US" sz="3200" b="1" dirty="0">
                <a:solidFill>
                  <a:schemeClr val="hlink"/>
                </a:solidFill>
                <a:latin typeface="Times New Roman" pitchFamily="18" charset="0"/>
                <a:cs typeface="Times New Roman" pitchFamily="18" charset="0"/>
              </a:rPr>
              <a:t> </a:t>
            </a:r>
            <a:r>
              <a:rPr lang="en-US" altLang="en-US" sz="3200" b="1" dirty="0" err="1">
                <a:solidFill>
                  <a:schemeClr val="hlink"/>
                </a:solidFill>
                <a:latin typeface="Times New Roman" pitchFamily="18" charset="0"/>
                <a:cs typeface="Times New Roman" pitchFamily="18" charset="0"/>
              </a:rPr>
              <a:t>phất</a:t>
            </a:r>
            <a:r>
              <a:rPr lang="en-US" altLang="en-US" sz="3200" b="1" dirty="0">
                <a:solidFill>
                  <a:schemeClr val="hlink"/>
                </a:solidFill>
                <a:latin typeface="Times New Roman" pitchFamily="18" charset="0"/>
              </a:rPr>
              <a:t> </a:t>
            </a:r>
          </a:p>
        </p:txBody>
      </p:sp>
      <p:sp>
        <p:nvSpPr>
          <p:cNvPr id="7173" name="Text Box 14"/>
          <p:cNvSpPr txBox="1">
            <a:spLocks noChangeArrowheads="1"/>
          </p:cNvSpPr>
          <p:nvPr/>
        </p:nvSpPr>
        <p:spPr bwMode="auto">
          <a:xfrm>
            <a:off x="1117600" y="2362200"/>
            <a:ext cx="2946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3200" b="1" dirty="0" err="1">
                <a:solidFill>
                  <a:srgbClr val="C00000"/>
                </a:solidFill>
                <a:latin typeface="Times New Roman" pitchFamily="18" charset="0"/>
              </a:rPr>
              <a:t>Luyện</a:t>
            </a:r>
            <a:r>
              <a:rPr lang="en-US" altLang="en-US" sz="3200" b="1" dirty="0">
                <a:solidFill>
                  <a:srgbClr val="C00000"/>
                </a:solidFill>
                <a:latin typeface="Times New Roman" pitchFamily="18" charset="0"/>
              </a:rPr>
              <a:t> </a:t>
            </a:r>
            <a:r>
              <a:rPr lang="en-US" altLang="en-US" sz="3200" b="1" dirty="0" err="1">
                <a:solidFill>
                  <a:srgbClr val="C00000"/>
                </a:solidFill>
                <a:latin typeface="Times New Roman" pitchFamily="18" charset="0"/>
              </a:rPr>
              <a:t>đọc</a:t>
            </a:r>
            <a:endParaRPr lang="en-US" altLang="en-US" sz="3200" b="1" dirty="0">
              <a:solidFill>
                <a:srgbClr val="C00000"/>
              </a:solidFill>
              <a:latin typeface="Times New Roman" pitchFamily="18" charset="0"/>
            </a:endParaRPr>
          </a:p>
        </p:txBody>
      </p:sp>
      <p:sp>
        <p:nvSpPr>
          <p:cNvPr id="7174" name="Line 15"/>
          <p:cNvSpPr>
            <a:spLocks noChangeShapeType="1"/>
          </p:cNvSpPr>
          <p:nvPr/>
        </p:nvSpPr>
        <p:spPr bwMode="auto">
          <a:xfrm>
            <a:off x="5080000" y="2209800"/>
            <a:ext cx="0" cy="2426878"/>
          </a:xfrm>
          <a:prstGeom prst="line">
            <a:avLst/>
          </a:prstGeom>
          <a:noFill/>
          <a:ln w="28575">
            <a:solidFill>
              <a:srgbClr val="1A059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76" name="Text Box 31"/>
          <p:cNvSpPr txBox="1">
            <a:spLocks noChangeArrowheads="1"/>
          </p:cNvSpPr>
          <p:nvPr/>
        </p:nvSpPr>
        <p:spPr bwMode="auto">
          <a:xfrm>
            <a:off x="5486400" y="2316164"/>
            <a:ext cx="50800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3200" b="1">
                <a:solidFill>
                  <a:srgbClr val="C00000"/>
                </a:solidFill>
                <a:latin typeface="Times New Roman" pitchFamily="18" charset="0"/>
              </a:rPr>
              <a:t>       Tìm hiểu bài</a:t>
            </a:r>
          </a:p>
        </p:txBody>
      </p:sp>
      <p:sp>
        <p:nvSpPr>
          <p:cNvPr id="7177" name="Text Box 33"/>
          <p:cNvSpPr txBox="1">
            <a:spLocks noChangeArrowheads="1"/>
          </p:cNvSpPr>
          <p:nvPr/>
        </p:nvSpPr>
        <p:spPr bwMode="auto">
          <a:xfrm>
            <a:off x="3759200" y="914400"/>
            <a:ext cx="4470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4400" b="1">
                <a:solidFill>
                  <a:srgbClr val="FF0000"/>
                </a:solidFill>
                <a:latin typeface="Times New Roman" pitchFamily="18" charset="0"/>
              </a:rPr>
              <a:t>     Chiếc áo len</a:t>
            </a:r>
          </a:p>
        </p:txBody>
      </p:sp>
      <p:sp>
        <p:nvSpPr>
          <p:cNvPr id="7178" name="Text Box 34"/>
          <p:cNvSpPr txBox="1">
            <a:spLocks noChangeArrowheads="1"/>
          </p:cNvSpPr>
          <p:nvPr/>
        </p:nvSpPr>
        <p:spPr bwMode="auto">
          <a:xfrm>
            <a:off x="6604000" y="1676400"/>
            <a:ext cx="518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400" b="1" i="1">
                <a:solidFill>
                  <a:schemeClr val="hlink"/>
                </a:solidFill>
                <a:latin typeface="Times New Roman" pitchFamily="18" charset="0"/>
              </a:rPr>
              <a:t>Theo </a:t>
            </a:r>
            <a:r>
              <a:rPr lang="en-US" altLang="en-US" sz="2400" b="1">
                <a:solidFill>
                  <a:schemeClr val="hlink"/>
                </a:solidFill>
                <a:latin typeface="Times New Roman" pitchFamily="18" charset="0"/>
              </a:rPr>
              <a:t>Từ Nguyên Thạch</a:t>
            </a:r>
          </a:p>
        </p:txBody>
      </p:sp>
      <p:sp>
        <p:nvSpPr>
          <p:cNvPr id="7179" name="WordArt 2"/>
          <p:cNvSpPr>
            <a:spLocks noChangeArrowheads="1" noChangeShapeType="1" noTextEdit="1"/>
          </p:cNvSpPr>
          <p:nvPr/>
        </p:nvSpPr>
        <p:spPr bwMode="auto">
          <a:xfrm>
            <a:off x="239184" y="100013"/>
            <a:ext cx="11480800" cy="838200"/>
          </a:xfrm>
          <a:prstGeom prst="rect">
            <a:avLst/>
          </a:prstGeom>
        </p:spPr>
        <p:txBody>
          <a:bodyPr wrap="none" fromWordArt="1">
            <a:prstTxWarp prst="textPlain">
              <a:avLst>
                <a:gd name="adj" fmla="val 50000"/>
              </a:avLst>
            </a:prstTxWarp>
          </a:bodyPr>
          <a:lstStyle/>
          <a:p>
            <a:pPr algn="ctr"/>
            <a:r>
              <a:rPr lang="vi-VN" sz="3600" kern="10" dirty="0">
                <a:ln w="19050">
                  <a:solidFill>
                    <a:srgbClr val="99CCFF"/>
                  </a:solidFill>
                  <a:round/>
                  <a:headEnd/>
                  <a:tailEnd/>
                </a:ln>
                <a:latin typeface="Times New Roman"/>
                <a:cs typeface="Times New Roman"/>
              </a:rPr>
              <a:t>Thứ </a:t>
            </a:r>
            <a:r>
              <a:rPr lang="en-US" sz="3600" kern="10" dirty="0" err="1">
                <a:ln w="19050">
                  <a:solidFill>
                    <a:srgbClr val="99CCFF"/>
                  </a:solidFill>
                  <a:round/>
                  <a:headEnd/>
                  <a:tailEnd/>
                </a:ln>
                <a:latin typeface="Times New Roman"/>
                <a:cs typeface="Times New Roman"/>
              </a:rPr>
              <a:t>hai</a:t>
            </a:r>
            <a:r>
              <a:rPr lang="vi-VN" sz="3600" kern="10" dirty="0">
                <a:ln w="19050">
                  <a:solidFill>
                    <a:srgbClr val="99CCFF"/>
                  </a:solidFill>
                  <a:round/>
                  <a:headEnd/>
                  <a:tailEnd/>
                </a:ln>
                <a:latin typeface="Times New Roman"/>
                <a:cs typeface="Times New Roman"/>
              </a:rPr>
              <a:t> ngày 2</a:t>
            </a:r>
            <a:r>
              <a:rPr lang="en-US" sz="3600" kern="10" dirty="0">
                <a:ln w="19050">
                  <a:solidFill>
                    <a:srgbClr val="99CCFF"/>
                  </a:solidFill>
                  <a:round/>
                  <a:headEnd/>
                  <a:tailEnd/>
                </a:ln>
                <a:latin typeface="Times New Roman"/>
                <a:cs typeface="Times New Roman"/>
              </a:rPr>
              <a:t>0</a:t>
            </a:r>
            <a:r>
              <a:rPr lang="vi-VN" sz="3600" kern="10" dirty="0">
                <a:ln w="19050">
                  <a:solidFill>
                    <a:srgbClr val="99CCFF"/>
                  </a:solidFill>
                  <a:round/>
                  <a:headEnd/>
                  <a:tailEnd/>
                </a:ln>
                <a:latin typeface="Times New Roman"/>
                <a:cs typeface="Times New Roman"/>
              </a:rPr>
              <a:t> tháng 9 năm 2021</a:t>
            </a:r>
          </a:p>
          <a:p>
            <a:pPr algn="ctr"/>
            <a:r>
              <a:rPr lang="vi-VN" sz="3600" kern="10" dirty="0">
                <a:ln w="19050">
                  <a:solidFill>
                    <a:srgbClr val="99CCFF"/>
                  </a:solidFill>
                  <a:round/>
                  <a:headEnd/>
                  <a:tailEnd/>
                </a:ln>
                <a:latin typeface="Times New Roman"/>
                <a:cs typeface="Times New Roman"/>
              </a:rPr>
              <a:t>Tập đọc</a:t>
            </a:r>
            <a:endParaRPr lang="en-US" sz="3600" kern="10" dirty="0">
              <a:ln w="19050">
                <a:solidFill>
                  <a:srgbClr val="99CCFF"/>
                </a:solidFill>
                <a:round/>
                <a:headEnd/>
                <a:tailEnd/>
              </a:ln>
              <a:latin typeface="Times New Roman"/>
              <a:cs typeface="Times New Roman"/>
            </a:endParaRPr>
          </a:p>
        </p:txBody>
      </p:sp>
      <p:sp>
        <p:nvSpPr>
          <p:cNvPr id="17" name="TextBox 16">
            <a:extLst>
              <a:ext uri="{FF2B5EF4-FFF2-40B4-BE49-F238E27FC236}">
                <a16:creationId xmlns:a16="http://schemas.microsoft.com/office/drawing/2014/main" id="{0E2CB82A-DCBB-42B9-A703-8593B3D5DFF0}"/>
              </a:ext>
            </a:extLst>
          </p:cNvPr>
          <p:cNvSpPr txBox="1"/>
          <p:nvPr/>
        </p:nvSpPr>
        <p:spPr>
          <a:xfrm>
            <a:off x="5362340" y="4051903"/>
            <a:ext cx="1539204" cy="584775"/>
          </a:xfrm>
          <a:prstGeom prst="rect">
            <a:avLst/>
          </a:prstGeom>
          <a:noFill/>
        </p:spPr>
        <p:txBody>
          <a:bodyPr wrap="none" rtlCol="0">
            <a:spAutoFit/>
          </a:bodyPr>
          <a:lstStyle/>
          <a:p>
            <a:r>
              <a:rPr lang="en-US" sz="3200" b="1" dirty="0">
                <a:latin typeface="Times New Roman" panose="02020603050405020304" pitchFamily="18" charset="0"/>
                <a:cs typeface="Times New Roman" panose="02020603050405020304" pitchFamily="18" charset="0"/>
              </a:rPr>
              <a:t>t</a:t>
            </a:r>
            <a:r>
              <a:rPr lang="vi-VN" sz="3200" b="1" dirty="0">
                <a:latin typeface="Times New Roman" panose="02020603050405020304" pitchFamily="18" charset="0"/>
                <a:cs typeface="Times New Roman" panose="02020603050405020304" pitchFamily="18" charset="0"/>
              </a:rPr>
              <a:t>hì thào</a:t>
            </a:r>
            <a:endParaRPr lang="en-US" sz="3200" b="1"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9563B9E9-B8AF-4F5A-9052-F5113AE15AD4}"/>
              </a:ext>
            </a:extLst>
          </p:cNvPr>
          <p:cNvSpPr txBox="1"/>
          <p:nvPr/>
        </p:nvSpPr>
        <p:spPr>
          <a:xfrm>
            <a:off x="6738067" y="4039783"/>
            <a:ext cx="2553904" cy="584775"/>
          </a:xfrm>
          <a:prstGeom prst="rect">
            <a:avLst/>
          </a:prstGeom>
          <a:noFill/>
        </p:spPr>
        <p:txBody>
          <a:bodyPr wrap="none" rtlCol="0">
            <a:spAutoFit/>
          </a:bodyPr>
          <a:lstStyle/>
          <a:p>
            <a:r>
              <a:rPr lang="vi-VN" sz="3200" dirty="0">
                <a:latin typeface="Times New Roman" panose="02020603050405020304" pitchFamily="18" charset="0"/>
                <a:cs typeface="Times New Roman" panose="02020603050405020304" pitchFamily="18" charset="0"/>
              </a:rPr>
              <a:t>: (nói) rất nhỏ.</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0988746"/>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Rectangles 3"/>
          <p:cNvSpPr/>
          <p:nvPr/>
        </p:nvSpPr>
        <p:spPr>
          <a:xfrm>
            <a:off x="-69532" y="1783715"/>
            <a:ext cx="11124565" cy="2308324"/>
          </a:xfrm>
          <a:prstGeom prst="rect">
            <a:avLst/>
          </a:prstGeom>
          <a:noFill/>
          <a:ln>
            <a:noFill/>
          </a:ln>
        </p:spPr>
        <p:txBody>
          <a:bodyPr wrap="square" rtlCol="0" anchor="t">
            <a:spAutoFit/>
          </a:bodyPr>
          <a:lstStyle/>
          <a:p>
            <a:pPr algn="ctr"/>
            <a:r>
              <a:rPr lang="en-US" altLang="zh-CN" sz="7200" b="1" dirty="0" err="1">
                <a:solidFill>
                  <a:srgbClr val="FF0000"/>
                </a:solidFill>
                <a:effectLst>
                  <a:outerShdw blurRad="38100" dist="19050" dir="2700000" algn="tl" rotWithShape="0">
                    <a:schemeClr val="dk1">
                      <a:alpha val="40000"/>
                    </a:schemeClr>
                  </a:outerShdw>
                </a:effectLst>
                <a:latin typeface="Calibri" panose="020F0502020204030204" charset="0"/>
                <a:cs typeface="Calibri" panose="020F0502020204030204" charset="0"/>
              </a:rPr>
              <a:t>Chào</a:t>
            </a:r>
            <a:r>
              <a:rPr lang="en-US" altLang="zh-CN" sz="7200" b="1" dirty="0">
                <a:solidFill>
                  <a:srgbClr val="FF0000"/>
                </a:solidFill>
                <a:effectLst>
                  <a:outerShdw blurRad="38100" dist="19050" dir="2700000" algn="tl" rotWithShape="0">
                    <a:schemeClr val="dk1">
                      <a:alpha val="40000"/>
                    </a:schemeClr>
                  </a:outerShdw>
                </a:effectLst>
                <a:latin typeface="Calibri" panose="020F0502020204030204" charset="0"/>
                <a:cs typeface="Calibri" panose="020F0502020204030204" charset="0"/>
              </a:rPr>
              <a:t> </a:t>
            </a:r>
            <a:r>
              <a:rPr lang="en-US" altLang="zh-CN" sz="7200" b="1" dirty="0" err="1">
                <a:solidFill>
                  <a:srgbClr val="FF0000"/>
                </a:solidFill>
                <a:effectLst>
                  <a:outerShdw blurRad="38100" dist="19050" dir="2700000" algn="tl" rotWithShape="0">
                    <a:schemeClr val="dk1">
                      <a:alpha val="40000"/>
                    </a:schemeClr>
                  </a:outerShdw>
                </a:effectLst>
                <a:latin typeface="Calibri" panose="020F0502020204030204" charset="0"/>
                <a:cs typeface="Calibri" panose="020F0502020204030204" charset="0"/>
              </a:rPr>
              <a:t>mừng</a:t>
            </a:r>
            <a:r>
              <a:rPr lang="en-US" altLang="zh-CN" sz="7200" b="1" dirty="0">
                <a:solidFill>
                  <a:srgbClr val="FF0000"/>
                </a:solidFill>
                <a:effectLst>
                  <a:outerShdw blurRad="38100" dist="19050" dir="2700000" algn="tl" rotWithShape="0">
                    <a:schemeClr val="dk1">
                      <a:alpha val="40000"/>
                    </a:schemeClr>
                  </a:outerShdw>
                </a:effectLst>
                <a:latin typeface="Calibri" panose="020F0502020204030204" charset="0"/>
                <a:cs typeface="Calibri" panose="020F0502020204030204" charset="0"/>
              </a:rPr>
              <a:t> </a:t>
            </a:r>
            <a:r>
              <a:rPr lang="en-US" altLang="zh-CN" sz="7200" b="1" dirty="0" err="1">
                <a:solidFill>
                  <a:srgbClr val="FF0000"/>
                </a:solidFill>
                <a:effectLst>
                  <a:outerShdw blurRad="38100" dist="19050" dir="2700000" algn="tl" rotWithShape="0">
                    <a:schemeClr val="dk1">
                      <a:alpha val="40000"/>
                    </a:schemeClr>
                  </a:outerShdw>
                </a:effectLst>
                <a:latin typeface="Calibri" panose="020F0502020204030204" charset="0"/>
                <a:cs typeface="Calibri" panose="020F0502020204030204" charset="0"/>
              </a:rPr>
              <a:t>các</a:t>
            </a:r>
            <a:r>
              <a:rPr lang="en-US" altLang="zh-CN" sz="7200" b="1" dirty="0">
                <a:solidFill>
                  <a:srgbClr val="FF0000"/>
                </a:solidFill>
                <a:effectLst>
                  <a:outerShdw blurRad="38100" dist="19050" dir="2700000" algn="tl" rotWithShape="0">
                    <a:schemeClr val="dk1">
                      <a:alpha val="40000"/>
                    </a:schemeClr>
                  </a:outerShdw>
                </a:effectLst>
                <a:latin typeface="Calibri" panose="020F0502020204030204" charset="0"/>
                <a:cs typeface="Calibri" panose="020F0502020204030204" charset="0"/>
              </a:rPr>
              <a:t> con </a:t>
            </a:r>
            <a:r>
              <a:rPr lang="en-US" altLang="zh-CN" sz="7200" b="1" dirty="0" err="1">
                <a:solidFill>
                  <a:srgbClr val="FF0000"/>
                </a:solidFill>
                <a:effectLst>
                  <a:outerShdw blurRad="38100" dist="19050" dir="2700000" algn="tl" rotWithShape="0">
                    <a:schemeClr val="dk1">
                      <a:alpha val="40000"/>
                    </a:schemeClr>
                  </a:outerShdw>
                </a:effectLst>
                <a:latin typeface="Calibri" panose="020F0502020204030204" charset="0"/>
                <a:cs typeface="Calibri" panose="020F0502020204030204" charset="0"/>
              </a:rPr>
              <a:t>đến</a:t>
            </a:r>
            <a:r>
              <a:rPr lang="en-US" altLang="zh-CN" sz="7200" b="1" dirty="0">
                <a:solidFill>
                  <a:srgbClr val="FF0000"/>
                </a:solidFill>
                <a:effectLst>
                  <a:outerShdw blurRad="38100" dist="19050" dir="2700000" algn="tl" rotWithShape="0">
                    <a:schemeClr val="dk1">
                      <a:alpha val="40000"/>
                    </a:schemeClr>
                  </a:outerShdw>
                </a:effectLst>
                <a:latin typeface="Calibri" panose="020F0502020204030204" charset="0"/>
                <a:cs typeface="Calibri" panose="020F0502020204030204" charset="0"/>
              </a:rPr>
              <a:t> </a:t>
            </a:r>
            <a:r>
              <a:rPr lang="en-US" altLang="zh-CN" sz="7200" b="1" dirty="0" err="1">
                <a:solidFill>
                  <a:srgbClr val="FF0000"/>
                </a:solidFill>
                <a:effectLst>
                  <a:outerShdw blurRad="38100" dist="19050" dir="2700000" algn="tl" rotWithShape="0">
                    <a:schemeClr val="dk1">
                      <a:alpha val="40000"/>
                    </a:schemeClr>
                  </a:outerShdw>
                </a:effectLst>
                <a:latin typeface="Calibri" panose="020F0502020204030204" charset="0"/>
                <a:cs typeface="Calibri" panose="020F0502020204030204" charset="0"/>
              </a:rPr>
              <a:t>với</a:t>
            </a:r>
            <a:r>
              <a:rPr lang="en-US" altLang="zh-CN" sz="7200" b="1" dirty="0">
                <a:solidFill>
                  <a:srgbClr val="FF0000"/>
                </a:solidFill>
                <a:effectLst>
                  <a:outerShdw blurRad="38100" dist="19050" dir="2700000" algn="tl" rotWithShape="0">
                    <a:schemeClr val="dk1">
                      <a:alpha val="40000"/>
                    </a:schemeClr>
                  </a:outerShdw>
                </a:effectLst>
                <a:latin typeface="Calibri" panose="020F0502020204030204" charset="0"/>
                <a:cs typeface="Calibri" panose="020F0502020204030204" charset="0"/>
              </a:rPr>
              <a:t> </a:t>
            </a:r>
            <a:r>
              <a:rPr lang="en-US" altLang="zh-CN" sz="7200" b="1" dirty="0" err="1">
                <a:solidFill>
                  <a:srgbClr val="FF0000"/>
                </a:solidFill>
                <a:effectLst>
                  <a:outerShdw blurRad="38100" dist="19050" dir="2700000" algn="tl" rotWithShape="0">
                    <a:schemeClr val="dk1">
                      <a:alpha val="40000"/>
                    </a:schemeClr>
                  </a:outerShdw>
                </a:effectLst>
                <a:latin typeface="Calibri" panose="020F0502020204030204" charset="0"/>
                <a:cs typeface="Calibri" panose="020F0502020204030204" charset="0"/>
              </a:rPr>
              <a:t>tiết</a:t>
            </a:r>
            <a:r>
              <a:rPr lang="en-US" altLang="zh-CN" sz="7200" b="1" dirty="0">
                <a:solidFill>
                  <a:srgbClr val="FF0000"/>
                </a:solidFill>
                <a:effectLst>
                  <a:outerShdw blurRad="38100" dist="19050" dir="2700000" algn="tl" rotWithShape="0">
                    <a:schemeClr val="dk1">
                      <a:alpha val="40000"/>
                    </a:schemeClr>
                  </a:outerShdw>
                </a:effectLst>
                <a:latin typeface="Calibri" panose="020F0502020204030204" charset="0"/>
                <a:cs typeface="Calibri" panose="020F0502020204030204" charset="0"/>
              </a:rPr>
              <a:t> </a:t>
            </a:r>
            <a:r>
              <a:rPr lang="en-US" altLang="zh-CN" sz="7200" b="1" dirty="0" err="1">
                <a:solidFill>
                  <a:srgbClr val="FF0000"/>
                </a:solidFill>
                <a:effectLst>
                  <a:outerShdw blurRad="38100" dist="19050" dir="2700000" algn="tl" rotWithShape="0">
                    <a:schemeClr val="dk1">
                      <a:alpha val="40000"/>
                    </a:schemeClr>
                  </a:outerShdw>
                </a:effectLst>
                <a:latin typeface="Calibri" panose="020F0502020204030204" charset="0"/>
                <a:cs typeface="Calibri" panose="020F0502020204030204" charset="0"/>
              </a:rPr>
              <a:t>học</a:t>
            </a:r>
            <a:r>
              <a:rPr lang="en-US" altLang="zh-CN" sz="7200" b="1" dirty="0">
                <a:solidFill>
                  <a:srgbClr val="FF0000"/>
                </a:solidFill>
                <a:effectLst>
                  <a:outerShdw blurRad="38100" dist="19050" dir="2700000" algn="tl" rotWithShape="0">
                    <a:schemeClr val="dk1">
                      <a:alpha val="40000"/>
                    </a:schemeClr>
                  </a:outerShdw>
                </a:effectLst>
                <a:latin typeface="Calibri" panose="020F0502020204030204" charset="0"/>
                <a:cs typeface="Calibri" panose="020F0502020204030204" charset="0"/>
              </a:rPr>
              <a:t> </a:t>
            </a:r>
            <a:r>
              <a:rPr lang="en-US" altLang="zh-CN" sz="7200" b="1" dirty="0" err="1">
                <a:solidFill>
                  <a:srgbClr val="FF0000"/>
                </a:solidFill>
                <a:effectLst>
                  <a:outerShdw blurRad="38100" dist="19050" dir="2700000" algn="tl" rotWithShape="0">
                    <a:schemeClr val="dk1">
                      <a:alpha val="40000"/>
                    </a:schemeClr>
                  </a:outerShdw>
                </a:effectLst>
                <a:latin typeface="Calibri" panose="020F0502020204030204" charset="0"/>
                <a:cs typeface="Calibri" panose="020F0502020204030204" charset="0"/>
              </a:rPr>
              <a:t>ngày</a:t>
            </a:r>
            <a:r>
              <a:rPr lang="en-US" altLang="zh-CN" sz="7200" b="1" dirty="0">
                <a:solidFill>
                  <a:srgbClr val="FF0000"/>
                </a:solidFill>
                <a:effectLst>
                  <a:outerShdw blurRad="38100" dist="19050" dir="2700000" algn="tl" rotWithShape="0">
                    <a:schemeClr val="dk1">
                      <a:alpha val="40000"/>
                    </a:schemeClr>
                  </a:outerShdw>
                </a:effectLst>
                <a:latin typeface="Calibri" panose="020F0502020204030204" charset="0"/>
                <a:cs typeface="Calibri" panose="020F0502020204030204" charset="0"/>
              </a:rPr>
              <a:t> </a:t>
            </a:r>
            <a:r>
              <a:rPr lang="en-US" altLang="zh-CN" sz="7200" b="1" dirty="0" err="1">
                <a:solidFill>
                  <a:srgbClr val="FF0000"/>
                </a:solidFill>
                <a:effectLst>
                  <a:outerShdw blurRad="38100" dist="19050" dir="2700000" algn="tl" rotWithShape="0">
                    <a:schemeClr val="dk1">
                      <a:alpha val="40000"/>
                    </a:schemeClr>
                  </a:outerShdw>
                </a:effectLst>
                <a:latin typeface="Calibri" panose="020F0502020204030204" charset="0"/>
                <a:cs typeface="Calibri" panose="020F0502020204030204" charset="0"/>
              </a:rPr>
              <a:t>hôm</a:t>
            </a:r>
            <a:r>
              <a:rPr lang="en-US" altLang="zh-CN" sz="7200" b="1" dirty="0">
                <a:solidFill>
                  <a:srgbClr val="FF0000"/>
                </a:solidFill>
                <a:effectLst>
                  <a:outerShdw blurRad="38100" dist="19050" dir="2700000" algn="tl" rotWithShape="0">
                    <a:schemeClr val="dk1">
                      <a:alpha val="40000"/>
                    </a:schemeClr>
                  </a:outerShdw>
                </a:effectLst>
                <a:latin typeface="Calibri" panose="020F0502020204030204" charset="0"/>
                <a:cs typeface="Calibri" panose="020F0502020204030204" charset="0"/>
              </a:rPr>
              <a:t> nay!</a:t>
            </a:r>
          </a:p>
        </p:txBody>
      </p:sp>
      <p:pic>
        <p:nvPicPr>
          <p:cNvPr id="5" name="Content Placeholder 4" descr="hinh-dong-de-thuong-doc-dao-nhat_112054875"/>
          <p:cNvPicPr>
            <a:picLocks noGrp="1" noChangeAspect="1"/>
          </p:cNvPicPr>
          <p:nvPr>
            <p:ph idx="1"/>
          </p:nvPr>
        </p:nvPicPr>
        <p:blipFill>
          <a:blip r:embed="rId3"/>
          <a:stretch>
            <a:fillRect/>
          </a:stretch>
        </p:blipFill>
        <p:spPr>
          <a:xfrm>
            <a:off x="4431665" y="4000500"/>
            <a:ext cx="3048000" cy="28575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0">
            <a:extLst>
              <a:ext uri="{FF2B5EF4-FFF2-40B4-BE49-F238E27FC236}">
                <a16:creationId xmlns:a16="http://schemas.microsoft.com/office/drawing/2014/main" id="{45E6D214-7164-466C-9A50-7AC7CC595270}"/>
              </a:ext>
            </a:extLst>
          </p:cNvPr>
          <p:cNvSpPr txBox="1">
            <a:spLocks noChangeArrowheads="1"/>
          </p:cNvSpPr>
          <p:nvPr/>
        </p:nvSpPr>
        <p:spPr bwMode="auto">
          <a:xfrm>
            <a:off x="150471" y="244584"/>
            <a:ext cx="11458937" cy="5078313"/>
          </a:xfrm>
          <a:prstGeom prst="rect">
            <a:avLst/>
          </a:prstGeom>
          <a:noFill/>
          <a:ln w="57150" cmpd="thinThick">
            <a:solidFill>
              <a:schemeClr val="tx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en-US" altLang="en-US" sz="3600" b="1" dirty="0">
                <a:latin typeface="Times New Roman" panose="02020603050405020304" pitchFamily="18" charset="0"/>
              </a:rPr>
              <a:t>    </a:t>
            </a:r>
            <a:r>
              <a:rPr lang="en-US" altLang="en-US" sz="3600" dirty="0" err="1">
                <a:latin typeface="Times New Roman" panose="02020603050405020304" pitchFamily="18" charset="0"/>
              </a:rPr>
              <a:t>Một</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lúc</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lâu</a:t>
            </a:r>
            <a:r>
              <a:rPr lang="en-US" altLang="en-US" sz="3600" dirty="0">
                <a:latin typeface="Times New Roman" panose="02020603050405020304" pitchFamily="18" charset="0"/>
              </a:rPr>
              <a:t>,</a:t>
            </a:r>
            <a:r>
              <a:rPr lang="vi-VN" altLang="en-US" sz="3600" dirty="0">
                <a:latin typeface="Times New Roman" panose="02020603050405020304" pitchFamily="18" charset="0"/>
              </a:rPr>
              <a:t> </a:t>
            </a:r>
            <a:r>
              <a:rPr lang="en-US" altLang="en-US" sz="3600" dirty="0" err="1">
                <a:latin typeface="Times New Roman" panose="02020603050405020304" pitchFamily="18" charset="0"/>
              </a:rPr>
              <a:t>bỗng</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em</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nghe</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tiếng</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anh</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Tuấn</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thì</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thào</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với</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mẹ</a:t>
            </a:r>
            <a:r>
              <a:rPr lang="en-US" altLang="en-US" sz="3600" dirty="0">
                <a:latin typeface="Times New Roman" panose="02020603050405020304" pitchFamily="18" charset="0"/>
              </a:rPr>
              <a:t>:</a:t>
            </a:r>
          </a:p>
          <a:p>
            <a:pPr eaLnBrk="1" hangingPunct="1">
              <a:spcBef>
                <a:spcPct val="0"/>
              </a:spcBef>
              <a:buFontTx/>
              <a:buNone/>
              <a:defRPr/>
            </a:pPr>
            <a:r>
              <a:rPr lang="en-US" altLang="en-US" sz="3600" b="1" dirty="0">
                <a:latin typeface="Times New Roman" panose="02020603050405020304" pitchFamily="18" charset="0"/>
              </a:rPr>
              <a:t> - </a:t>
            </a:r>
            <a:r>
              <a:rPr lang="en-US" altLang="en-US" sz="3600" b="1" dirty="0" err="1">
                <a:latin typeface="Times New Roman" panose="02020603050405020304" pitchFamily="18" charset="0"/>
              </a:rPr>
              <a:t>Mẹ</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ơi</a:t>
            </a:r>
            <a:r>
              <a:rPr lang="en-US" altLang="en-US" sz="3600" b="1" dirty="0">
                <a:latin typeface="Times New Roman" panose="02020603050405020304" pitchFamily="18" charset="0"/>
              </a:rPr>
              <a:t>,</a:t>
            </a:r>
            <a:r>
              <a:rPr lang="vi-VN" altLang="en-US" sz="3600" b="1" dirty="0">
                <a:latin typeface="Times New Roman" panose="02020603050405020304" pitchFamily="18" charset="0"/>
              </a:rPr>
              <a:t> </a:t>
            </a:r>
            <a:r>
              <a:rPr lang="en-US" altLang="en-US" sz="3600" b="1" dirty="0" err="1">
                <a:latin typeface="Times New Roman" panose="02020603050405020304" pitchFamily="18" charset="0"/>
              </a:rPr>
              <a:t>mẹ</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dành</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hết</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tiền</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mua</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cái</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áo</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ấy</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cho</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em</a:t>
            </a:r>
            <a:r>
              <a:rPr lang="en-US" altLang="en-US" sz="3600" b="1" dirty="0">
                <a:latin typeface="Times New Roman" panose="02020603050405020304" pitchFamily="18" charset="0"/>
              </a:rPr>
              <a:t> Lan </a:t>
            </a:r>
            <a:r>
              <a:rPr lang="en-US" altLang="en-US" sz="3600" b="1" dirty="0" err="1">
                <a:latin typeface="Times New Roman" panose="02020603050405020304" pitchFamily="18" charset="0"/>
              </a:rPr>
              <a:t>đi</a:t>
            </a:r>
            <a:r>
              <a:rPr lang="en-US" altLang="en-US" sz="3600" b="1" dirty="0">
                <a:latin typeface="Times New Roman" panose="02020603050405020304" pitchFamily="18" charset="0"/>
              </a:rPr>
              <a:t>.</a:t>
            </a:r>
            <a:r>
              <a:rPr lang="vi-VN" altLang="en-US" sz="3600" b="1" dirty="0">
                <a:latin typeface="Times New Roman" panose="02020603050405020304" pitchFamily="18" charset="0"/>
              </a:rPr>
              <a:t> </a:t>
            </a:r>
            <a:r>
              <a:rPr lang="en-US" altLang="en-US" sz="3600" b="1" dirty="0">
                <a:latin typeface="Times New Roman" panose="02020603050405020304" pitchFamily="18" charset="0"/>
              </a:rPr>
              <a:t>Con </a:t>
            </a:r>
            <a:r>
              <a:rPr lang="en-US" altLang="en-US" sz="3600" b="1" dirty="0" err="1">
                <a:latin typeface="Times New Roman" panose="02020603050405020304" pitchFamily="18" charset="0"/>
              </a:rPr>
              <a:t>không</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cần</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thêm</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áo</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đâu</a:t>
            </a:r>
            <a:r>
              <a:rPr lang="en-US" altLang="en-US" sz="3600" b="1" dirty="0">
                <a:latin typeface="Times New Roman" panose="02020603050405020304" pitchFamily="18" charset="0"/>
              </a:rPr>
              <a:t>.</a:t>
            </a:r>
          </a:p>
          <a:p>
            <a:pPr eaLnBrk="1" hangingPunct="1">
              <a:spcBef>
                <a:spcPct val="0"/>
              </a:spcBef>
              <a:buFontTx/>
              <a:buNone/>
              <a:defRPr/>
            </a:pPr>
            <a:r>
              <a:rPr lang="en-US" altLang="en-US" sz="3600" dirty="0">
                <a:latin typeface="Times New Roman" panose="02020603050405020304" pitchFamily="18" charset="0"/>
              </a:rPr>
              <a:t> </a:t>
            </a:r>
            <a:r>
              <a:rPr lang="en-US" altLang="en-US" sz="3600" dirty="0" err="1">
                <a:latin typeface="Times New Roman" panose="02020603050405020304" pitchFamily="18" charset="0"/>
              </a:rPr>
              <a:t>Giọng</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mẹ</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trầm</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xuống</a:t>
            </a:r>
            <a:r>
              <a:rPr lang="en-US" altLang="en-US" sz="3600" b="1" dirty="0">
                <a:latin typeface="Times New Roman" panose="02020603050405020304" pitchFamily="18" charset="0"/>
              </a:rPr>
              <a:t>:</a:t>
            </a:r>
          </a:p>
          <a:p>
            <a:pPr>
              <a:spcBef>
                <a:spcPct val="0"/>
              </a:spcBef>
              <a:buNone/>
              <a:defRPr/>
            </a:pPr>
            <a:r>
              <a:rPr lang="vi-VN" altLang="en-US" sz="3600" b="1" dirty="0">
                <a:latin typeface="Times New Roman" panose="02020603050405020304" pitchFamily="18" charset="0"/>
              </a:rPr>
              <a:t>- </a:t>
            </a:r>
            <a:r>
              <a:rPr lang="en-US" altLang="en-US" sz="3600" b="1" dirty="0" err="1">
                <a:latin typeface="Times New Roman" panose="02020603050405020304" pitchFamily="18" charset="0"/>
              </a:rPr>
              <a:t>Năm</a:t>
            </a:r>
            <a:r>
              <a:rPr lang="en-US" altLang="en-US" sz="3600" b="1" dirty="0">
                <a:latin typeface="Times New Roman" panose="02020603050405020304" pitchFamily="18" charset="0"/>
              </a:rPr>
              <a:t> nay </a:t>
            </a:r>
            <a:r>
              <a:rPr lang="en-US" altLang="en-US" sz="3600" b="1" dirty="0" err="1">
                <a:latin typeface="Times New Roman" panose="02020603050405020304" pitchFamily="18" charset="0"/>
              </a:rPr>
              <a:t>trời</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lạnh</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lắm</a:t>
            </a:r>
            <a:r>
              <a:rPr lang="en-US" altLang="en-US" sz="3600" b="1" dirty="0">
                <a:latin typeface="Times New Roman" panose="02020603050405020304" pitchFamily="18" charset="0"/>
              </a:rPr>
              <a:t>.</a:t>
            </a:r>
            <a:r>
              <a:rPr lang="vi-VN" altLang="en-US" sz="3600" b="1" dirty="0">
                <a:latin typeface="Times New Roman" panose="02020603050405020304" pitchFamily="18" charset="0"/>
              </a:rPr>
              <a:t> </a:t>
            </a:r>
            <a:r>
              <a:rPr lang="en-US" altLang="en-US" sz="3600" b="1" dirty="0" err="1">
                <a:latin typeface="Times New Roman" panose="02020603050405020304" pitchFamily="18" charset="0"/>
              </a:rPr>
              <a:t>Không</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có</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áo</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ấm</a:t>
            </a:r>
            <a:r>
              <a:rPr lang="en-US" altLang="en-US" sz="3600" b="1" dirty="0">
                <a:latin typeface="Times New Roman" panose="02020603050405020304" pitchFamily="18" charset="0"/>
              </a:rPr>
              <a:t> con </a:t>
            </a:r>
            <a:r>
              <a:rPr lang="en-US" altLang="en-US" sz="3600" b="1" dirty="0" err="1">
                <a:latin typeface="Times New Roman" panose="02020603050405020304" pitchFamily="18" charset="0"/>
              </a:rPr>
              <a:t>sẽ</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ốm</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mất</a:t>
            </a:r>
            <a:r>
              <a:rPr lang="en-US" altLang="en-US" sz="3600" b="1" dirty="0">
                <a:latin typeface="Times New Roman" panose="02020603050405020304" pitchFamily="18" charset="0"/>
              </a:rPr>
              <a:t>.</a:t>
            </a:r>
          </a:p>
          <a:p>
            <a:pPr>
              <a:spcBef>
                <a:spcPct val="0"/>
              </a:spcBef>
              <a:buNone/>
              <a:defRPr/>
            </a:pPr>
            <a:r>
              <a:rPr lang="vi-VN" altLang="en-US" sz="3600" b="1" dirty="0">
                <a:latin typeface="Times New Roman" panose="02020603050405020304" pitchFamily="18" charset="0"/>
              </a:rPr>
              <a:t>- </a:t>
            </a:r>
            <a:r>
              <a:rPr lang="en-US" altLang="en-US" sz="3600" b="1" dirty="0">
                <a:latin typeface="Times New Roman" panose="02020603050405020304" pitchFamily="18" charset="0"/>
              </a:rPr>
              <a:t>Con </a:t>
            </a:r>
            <a:r>
              <a:rPr lang="en-US" altLang="en-US" sz="3600" b="1" dirty="0" err="1">
                <a:latin typeface="Times New Roman" panose="02020603050405020304" pitchFamily="18" charset="0"/>
              </a:rPr>
              <a:t>khỏe</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lắm</a:t>
            </a:r>
            <a:r>
              <a:rPr lang="en-US" altLang="en-US" sz="3600" b="1" dirty="0">
                <a:latin typeface="Times New Roman" panose="02020603050405020304" pitchFamily="18" charset="0"/>
              </a:rPr>
              <a:t>,</a:t>
            </a:r>
            <a:r>
              <a:rPr lang="vi-VN" altLang="en-US" sz="3600" b="1" dirty="0">
                <a:latin typeface="Times New Roman" panose="02020603050405020304" pitchFamily="18" charset="0"/>
              </a:rPr>
              <a:t> </a:t>
            </a:r>
            <a:r>
              <a:rPr lang="en-US" altLang="en-US" sz="3600" b="1" dirty="0" err="1">
                <a:latin typeface="Times New Roman" panose="02020603050405020304" pitchFamily="18" charset="0"/>
              </a:rPr>
              <a:t>mẹ</a:t>
            </a:r>
            <a:r>
              <a:rPr lang="en-US" altLang="en-US" sz="3600" b="1" dirty="0">
                <a:latin typeface="Times New Roman" panose="02020603050405020304" pitchFamily="18" charset="0"/>
              </a:rPr>
              <a:t> ạ.</a:t>
            </a:r>
            <a:r>
              <a:rPr lang="vi-VN" altLang="en-US" sz="3600" b="1" dirty="0">
                <a:latin typeface="Times New Roman" panose="02020603050405020304" pitchFamily="18" charset="0"/>
              </a:rPr>
              <a:t> </a:t>
            </a:r>
            <a:r>
              <a:rPr lang="en-US" altLang="en-US" sz="3600" b="1" dirty="0">
                <a:latin typeface="Times New Roman" panose="02020603050405020304" pitchFamily="18" charset="0"/>
              </a:rPr>
              <a:t>Con </a:t>
            </a:r>
            <a:r>
              <a:rPr lang="en-US" altLang="en-US" sz="3600" b="1" dirty="0" err="1">
                <a:latin typeface="Times New Roman" panose="02020603050405020304" pitchFamily="18" charset="0"/>
              </a:rPr>
              <a:t>sẽ</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mặc</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thêm</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nhiều</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áo</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cũ</a:t>
            </a:r>
            <a:r>
              <a:rPr lang="en-US" altLang="en-US" sz="3600" b="1" dirty="0">
                <a:latin typeface="Times New Roman" panose="02020603050405020304" pitchFamily="18" charset="0"/>
              </a:rPr>
              <a:t> ở </a:t>
            </a:r>
            <a:r>
              <a:rPr lang="en-US" altLang="en-US" sz="3600" b="1" dirty="0" err="1">
                <a:latin typeface="Times New Roman" panose="02020603050405020304" pitchFamily="18" charset="0"/>
              </a:rPr>
              <a:t>bên</a:t>
            </a:r>
            <a:r>
              <a:rPr lang="vi-VN" altLang="en-US" sz="3600" b="1" dirty="0">
                <a:latin typeface="Times New Roman" panose="02020603050405020304" pitchFamily="18" charset="0"/>
              </a:rPr>
              <a:t> </a:t>
            </a:r>
            <a:r>
              <a:rPr lang="en-US" altLang="en-US" sz="3600" b="1" dirty="0" err="1">
                <a:latin typeface="Times New Roman" panose="02020603050405020304" pitchFamily="18" charset="0"/>
              </a:rPr>
              <a:t>trong</a:t>
            </a:r>
            <a:r>
              <a:rPr lang="en-US" altLang="en-US" sz="3600" b="1" dirty="0">
                <a:latin typeface="Times New Roman" panose="02020603050405020304" pitchFamily="18" charset="0"/>
              </a:rPr>
              <a:t>.</a:t>
            </a:r>
          </a:p>
          <a:p>
            <a:pPr eaLnBrk="1" hangingPunct="1">
              <a:spcBef>
                <a:spcPct val="0"/>
              </a:spcBef>
              <a:buFontTx/>
              <a:buNone/>
              <a:defRPr/>
            </a:pPr>
            <a:r>
              <a:rPr lang="en-US" altLang="en-US" sz="3600" b="1" dirty="0">
                <a:latin typeface="Times New Roman" panose="02020603050405020304" pitchFamily="18" charset="0"/>
              </a:rPr>
              <a:t> </a:t>
            </a:r>
            <a:r>
              <a:rPr lang="en-US" altLang="en-US" sz="3600" dirty="0" err="1">
                <a:latin typeface="Times New Roman" panose="02020603050405020304" pitchFamily="18" charset="0"/>
              </a:rPr>
              <a:t>Tiếng</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mẹ</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âu</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yếm</a:t>
            </a:r>
            <a:r>
              <a:rPr lang="en-US" altLang="en-US" sz="3600" dirty="0">
                <a:latin typeface="Times New Roman" panose="02020603050405020304" pitchFamily="18" charset="0"/>
              </a:rPr>
              <a:t>:</a:t>
            </a:r>
            <a:r>
              <a:rPr lang="vi-VN" altLang="en-US" sz="3600" dirty="0">
                <a:latin typeface="Times New Roman" panose="02020603050405020304" pitchFamily="18" charset="0"/>
              </a:rPr>
              <a:t> </a:t>
            </a:r>
            <a:endParaRPr lang="en-US" altLang="en-US" sz="3600" dirty="0">
              <a:latin typeface="Times New Roman" panose="02020603050405020304" pitchFamily="18" charset="0"/>
            </a:endParaRPr>
          </a:p>
          <a:p>
            <a:pPr eaLnBrk="1" hangingPunct="1">
              <a:spcBef>
                <a:spcPct val="0"/>
              </a:spcBef>
              <a:buFontTx/>
              <a:buNone/>
              <a:defRPr/>
            </a:pPr>
            <a:r>
              <a:rPr lang="en-US" altLang="en-US" sz="3600" b="1" dirty="0">
                <a:latin typeface="Times New Roman" panose="02020603050405020304" pitchFamily="18" charset="0"/>
              </a:rPr>
              <a:t> - </a:t>
            </a:r>
            <a:r>
              <a:rPr lang="en-US" altLang="en-US" sz="3600" b="1" dirty="0" err="1">
                <a:latin typeface="Times New Roman" panose="02020603050405020304" pitchFamily="18" charset="0"/>
              </a:rPr>
              <a:t>Để</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mẹ</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nghĩ</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đã</a:t>
            </a:r>
            <a:r>
              <a:rPr lang="en-US" altLang="en-US" sz="3600" b="1" dirty="0">
                <a:latin typeface="Times New Roman" panose="02020603050405020304" pitchFamily="18" charset="0"/>
              </a:rPr>
              <a:t>.</a:t>
            </a:r>
            <a:r>
              <a:rPr lang="vi-VN" altLang="en-US" sz="3600" b="1" dirty="0">
                <a:latin typeface="Times New Roman" panose="02020603050405020304" pitchFamily="18" charset="0"/>
              </a:rPr>
              <a:t> </a:t>
            </a:r>
            <a:r>
              <a:rPr lang="en-US" altLang="en-US" sz="3600" b="1" dirty="0">
                <a:latin typeface="Times New Roman" panose="02020603050405020304" pitchFamily="18" charset="0"/>
              </a:rPr>
              <a:t>Con </a:t>
            </a:r>
            <a:r>
              <a:rPr lang="en-US" altLang="en-US" sz="3600" b="1" dirty="0" err="1">
                <a:latin typeface="Times New Roman" panose="02020603050405020304" pitchFamily="18" charset="0"/>
              </a:rPr>
              <a:t>đi</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ngủ</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đi</a:t>
            </a:r>
            <a:r>
              <a:rPr lang="en-US" altLang="en-US" sz="3600" b="1" dirty="0">
                <a:latin typeface="Times New Roman" panose="02020603050405020304" pitchFamily="18" charset="0"/>
              </a:rPr>
              <a:t>.</a:t>
            </a:r>
          </a:p>
        </p:txBody>
      </p:sp>
      <p:sp>
        <p:nvSpPr>
          <p:cNvPr id="6" name="TextBox 5"/>
          <p:cNvSpPr txBox="1"/>
          <p:nvPr/>
        </p:nvSpPr>
        <p:spPr>
          <a:xfrm>
            <a:off x="1860281" y="5577173"/>
            <a:ext cx="6807200" cy="666786"/>
          </a:xfrm>
          <a:prstGeom prst="rect">
            <a:avLst/>
          </a:prstGeom>
          <a:solidFill>
            <a:schemeClr val="accent6">
              <a:lumMod val="60000"/>
              <a:lumOff val="40000"/>
            </a:schemeClr>
          </a:solidFill>
        </p:spPr>
        <p:txBody>
          <a:bodyPr wrap="square" rtlCol="0">
            <a:spAutoFit/>
          </a:bodyPr>
          <a:lstStyle/>
          <a:p>
            <a:pPr algn="ctr"/>
            <a:r>
              <a:rPr lang="nl-NL" sz="3733" dirty="0">
                <a:latin typeface="Times New Roman" panose="02020603050405020304" pitchFamily="18" charset="0"/>
                <a:cs typeface="Times New Roman" panose="02020603050405020304" pitchFamily="18" charset="0"/>
              </a:rPr>
              <a:t>Anh Tuấn nói với mẹ điều gì?</a:t>
            </a:r>
            <a:endParaRPr lang="en-US" sz="3733"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7002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24000" y="-160631"/>
            <a:ext cx="8229600" cy="374987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72400" y="3225800"/>
            <a:ext cx="8246345" cy="374987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336800" y="570206"/>
            <a:ext cx="6807200" cy="1815690"/>
          </a:xfrm>
          <a:prstGeom prst="rect">
            <a:avLst/>
          </a:prstGeom>
          <a:solidFill>
            <a:schemeClr val="accent6">
              <a:lumMod val="60000"/>
              <a:lumOff val="40000"/>
            </a:schemeClr>
          </a:solidFill>
        </p:spPr>
        <p:txBody>
          <a:bodyPr wrap="square" rtlCol="0">
            <a:spAutoFit/>
          </a:bodyPr>
          <a:lstStyle/>
          <a:p>
            <a:pPr algn="ctr"/>
            <a:r>
              <a:rPr lang="nl-NL" sz="3733" dirty="0">
                <a:latin typeface="Times New Roman" panose="02020603050405020304" pitchFamily="18" charset="0"/>
                <a:cs typeface="Times New Roman" panose="02020603050405020304" pitchFamily="18" charset="0"/>
              </a:rPr>
              <a:t>Khi biết em muốn có chiếc áo len đẹp, mẹ lại không đủ tiền để mua, Tuấn nói với mẹ điều gì?</a:t>
            </a:r>
            <a:endParaRPr lang="en-US" sz="3733" dirty="0">
              <a:solidFill>
                <a:srgbClr val="008000"/>
              </a:solidFill>
              <a:latin typeface="Times New Roman" panose="02020603050405020304" pitchFamily="18" charset="0"/>
              <a:cs typeface="Times New Roman" panose="02020603050405020304" pitchFamily="18" charset="0"/>
            </a:endParaRPr>
          </a:p>
        </p:txBody>
      </p:sp>
      <p:sp>
        <p:nvSpPr>
          <p:cNvPr id="43" name="TextBox 42"/>
          <p:cNvSpPr txBox="1"/>
          <p:nvPr/>
        </p:nvSpPr>
        <p:spPr>
          <a:xfrm>
            <a:off x="2336801" y="3895193"/>
            <a:ext cx="6120569" cy="2062103"/>
          </a:xfrm>
          <a:prstGeom prst="rect">
            <a:avLst/>
          </a:prstGeom>
          <a:solidFill>
            <a:schemeClr val="accent6">
              <a:lumMod val="60000"/>
              <a:lumOff val="40000"/>
            </a:schemeClr>
          </a:solidFill>
        </p:spPr>
        <p:txBody>
          <a:bodyPr wrap="square" rtlCol="0">
            <a:spAutoFit/>
          </a:bodyPr>
          <a:lstStyle/>
          <a:p>
            <a:r>
              <a:rPr lang="nl-NL" sz="3200" dirty="0">
                <a:solidFill>
                  <a:srgbClr val="660066"/>
                </a:solidFill>
                <a:latin typeface="Times New Roman" panose="02020603050405020304" pitchFamily="18" charset="0"/>
                <a:cs typeface="Times New Roman" panose="02020603050405020304" pitchFamily="18" charset="0"/>
              </a:rPr>
              <a:t>Mẹ dành tiền mua áo cho em Lan. Con không cần thêm áo vì con khoẻ lắm. Nếu lạnh con sẽ mặc nhiều áo bên trong.</a:t>
            </a:r>
            <a:endParaRPr lang="en-US" sz="3200" dirty="0">
              <a:solidFill>
                <a:srgbClr val="660066"/>
              </a:solidFill>
              <a:latin typeface="Times New Roman" panose="02020603050405020304" pitchFamily="18" charset="0"/>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8173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29550" y="-160631"/>
            <a:ext cx="7972023" cy="287843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0" y="3632201"/>
            <a:ext cx="8130963"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809897" y="787401"/>
            <a:ext cx="7112000" cy="666786"/>
          </a:xfrm>
          <a:prstGeom prst="rect">
            <a:avLst/>
          </a:prstGeom>
          <a:noFill/>
        </p:spPr>
        <p:txBody>
          <a:bodyPr wrap="square" rtlCol="0">
            <a:spAutoFit/>
          </a:bodyPr>
          <a:lstStyle/>
          <a:p>
            <a:pPr algn="ctr"/>
            <a:r>
              <a:rPr lang="nl-NL" sz="3733" dirty="0">
                <a:latin typeface="Times New Roman" panose="02020603050405020304" pitchFamily="18" charset="0"/>
                <a:cs typeface="Times New Roman" panose="02020603050405020304" pitchFamily="18" charset="0"/>
              </a:rPr>
              <a:t>Tuấn là người con như thế nào?</a:t>
            </a:r>
            <a:endParaRPr lang="en-US" sz="3733" dirty="0">
              <a:solidFill>
                <a:srgbClr val="008000"/>
              </a:solidFill>
              <a:latin typeface="Times New Roman" panose="02020603050405020304" pitchFamily="18" charset="0"/>
              <a:cs typeface="Times New Roman" panose="02020603050405020304" pitchFamily="18" charset="0"/>
            </a:endParaRPr>
          </a:p>
        </p:txBody>
      </p:sp>
      <p:sp>
        <p:nvSpPr>
          <p:cNvPr id="43" name="TextBox 42"/>
          <p:cNvSpPr txBox="1"/>
          <p:nvPr/>
        </p:nvSpPr>
        <p:spPr>
          <a:xfrm>
            <a:off x="3885368" y="4320897"/>
            <a:ext cx="6293985" cy="1241237"/>
          </a:xfrm>
          <a:prstGeom prst="rect">
            <a:avLst/>
          </a:prstGeom>
          <a:solidFill>
            <a:schemeClr val="accent6">
              <a:lumMod val="60000"/>
              <a:lumOff val="40000"/>
            </a:schemeClr>
          </a:solidFill>
        </p:spPr>
        <p:txBody>
          <a:bodyPr wrap="square" rtlCol="0">
            <a:spAutoFit/>
          </a:bodyPr>
          <a:lstStyle/>
          <a:p>
            <a:pPr algn="ctr"/>
            <a:r>
              <a:rPr lang="nl-NL" sz="3733" dirty="0">
                <a:solidFill>
                  <a:srgbClr val="660066"/>
                </a:solidFill>
                <a:latin typeface="Times New Roman" panose="02020603050405020304" pitchFamily="18" charset="0"/>
                <a:cs typeface="Times New Roman" panose="02020603050405020304" pitchFamily="18" charset="0"/>
              </a:rPr>
              <a:t>Tuấn là người con thương mẹ, người anh biết nhường nhịn em.</a:t>
            </a:r>
            <a:endParaRPr lang="en-US" sz="3733" dirty="0">
              <a:solidFill>
                <a:srgbClr val="660066"/>
              </a:solidFill>
              <a:latin typeface="Times New Roman" panose="02020603050405020304" pitchFamily="18" charset="0"/>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343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6299200" cy="267523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64222" y="2823396"/>
            <a:ext cx="8702567" cy="42874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946400" y="648574"/>
            <a:ext cx="4064000" cy="666786"/>
          </a:xfrm>
          <a:prstGeom prst="rect">
            <a:avLst/>
          </a:prstGeom>
          <a:solidFill>
            <a:schemeClr val="accent6">
              <a:lumMod val="60000"/>
              <a:lumOff val="40000"/>
            </a:schemeClr>
          </a:solidFill>
        </p:spPr>
        <p:txBody>
          <a:bodyPr wrap="square" rtlCol="0">
            <a:spAutoFit/>
          </a:bodyPr>
          <a:lstStyle/>
          <a:p>
            <a:r>
              <a:rPr lang="nl-NL" sz="3733" dirty="0">
                <a:latin typeface="Times New Roman" panose="02020603050405020304" pitchFamily="18" charset="0"/>
                <a:cs typeface="Times New Roman" panose="02020603050405020304" pitchFamily="18" charset="0"/>
              </a:rPr>
              <a:t>Vì sao Lan ân hận?</a:t>
            </a:r>
            <a:endParaRPr lang="en-US" sz="3733" dirty="0">
              <a:solidFill>
                <a:srgbClr val="008000"/>
              </a:solidFill>
              <a:latin typeface="Times New Roman" panose="02020603050405020304" pitchFamily="18" charset="0"/>
              <a:cs typeface="Times New Roman" panose="02020603050405020304" pitchFamily="18" charset="0"/>
            </a:endParaRPr>
          </a:p>
        </p:txBody>
      </p:sp>
      <p:sp>
        <p:nvSpPr>
          <p:cNvPr id="43" name="TextBox 42"/>
          <p:cNvSpPr txBox="1"/>
          <p:nvPr/>
        </p:nvSpPr>
        <p:spPr>
          <a:xfrm>
            <a:off x="2597084" y="3547824"/>
            <a:ext cx="6400799" cy="2390141"/>
          </a:xfrm>
          <a:prstGeom prst="rect">
            <a:avLst/>
          </a:prstGeom>
          <a:solidFill>
            <a:schemeClr val="accent6">
              <a:lumMod val="60000"/>
              <a:lumOff val="40000"/>
            </a:schemeClr>
          </a:solidFill>
        </p:spPr>
        <p:txBody>
          <a:bodyPr wrap="square" rtlCol="0">
            <a:spAutoFit/>
          </a:bodyPr>
          <a:lstStyle/>
          <a:p>
            <a:r>
              <a:rPr lang="nl-NL" sz="3733" dirty="0">
                <a:solidFill>
                  <a:srgbClr val="660066"/>
                </a:solidFill>
                <a:latin typeface="Times New Roman" panose="02020603050405020304" pitchFamily="18" charset="0"/>
                <a:cs typeface="Times New Roman" panose="02020603050405020304" pitchFamily="18" charset="0"/>
              </a:rPr>
              <a:t>+ Vì đã làm cho mẹ buồn phiền</a:t>
            </a:r>
            <a:endParaRPr lang="en-US" sz="3733" dirty="0">
              <a:solidFill>
                <a:srgbClr val="660066"/>
              </a:solidFill>
              <a:latin typeface="Times New Roman" panose="02020603050405020304" pitchFamily="18" charset="0"/>
              <a:cs typeface="Times New Roman" panose="02020603050405020304" pitchFamily="18" charset="0"/>
            </a:endParaRPr>
          </a:p>
          <a:p>
            <a:r>
              <a:rPr lang="nl-NL" sz="3733" dirty="0">
                <a:solidFill>
                  <a:srgbClr val="660066"/>
                </a:solidFill>
                <a:latin typeface="Times New Roman" panose="02020603050405020304" pitchFamily="18" charset="0"/>
                <a:cs typeface="Times New Roman" panose="02020603050405020304" pitchFamily="18" charset="0"/>
              </a:rPr>
              <a:t>+Vì nghĩ mình quá ích kỉ</a:t>
            </a:r>
            <a:endParaRPr lang="en-US" sz="3733" dirty="0">
              <a:solidFill>
                <a:srgbClr val="660066"/>
              </a:solidFill>
              <a:latin typeface="Times New Roman" panose="02020603050405020304" pitchFamily="18" charset="0"/>
              <a:cs typeface="Times New Roman" panose="02020603050405020304" pitchFamily="18" charset="0"/>
            </a:endParaRPr>
          </a:p>
          <a:p>
            <a:r>
              <a:rPr lang="nl-NL" sz="3733" dirty="0">
                <a:solidFill>
                  <a:srgbClr val="660066"/>
                </a:solidFill>
                <a:latin typeface="Times New Roman" panose="02020603050405020304" pitchFamily="18" charset="0"/>
                <a:cs typeface="Times New Roman" panose="02020603050405020304" pitchFamily="18" charset="0"/>
              </a:rPr>
              <a:t>+Vì thấy anh trai nhường nhịn cho mình</a:t>
            </a:r>
            <a:endParaRPr lang="en-US" sz="3733" dirty="0">
              <a:solidFill>
                <a:srgbClr val="660066"/>
              </a:solidFill>
              <a:latin typeface="Times New Roman" panose="02020603050405020304" pitchFamily="18" charset="0"/>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50140" y="2460124"/>
            <a:ext cx="9116649" cy="34163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lvl="0" eaLnBrk="0" fontAlgn="base" hangingPunct="0">
              <a:spcBef>
                <a:spcPct val="0"/>
              </a:spcBef>
              <a:spcAft>
                <a:spcPct val="0"/>
              </a:spcAft>
            </a:pPr>
            <a:r>
              <a:rPr lang="vi-VN" altLang="en-US" sz="3600" dirty="0">
                <a:latin typeface="Times New Roman" panose="02020603050405020304" pitchFamily="18" charset="0"/>
                <a:cs typeface="Times New Roman" panose="02020603050405020304" pitchFamily="18" charset="0"/>
              </a:rPr>
              <a:t> </a:t>
            </a:r>
            <a:r>
              <a:rPr lang="en-US" altLang="en-US" sz="3600" dirty="0">
                <a:latin typeface="Times New Roman" panose="02020603050405020304" pitchFamily="18" charset="0"/>
                <a:cs typeface="Times New Roman" panose="02020603050405020304" pitchFamily="18" charset="0"/>
              </a:rPr>
              <a:t>4. </a:t>
            </a:r>
            <a:r>
              <a:rPr lang="en-US" altLang="en-US" sz="3600" dirty="0" err="1">
                <a:latin typeface="Times New Roman" panose="02020603050405020304" pitchFamily="18" charset="0"/>
                <a:cs typeface="Times New Roman" panose="02020603050405020304" pitchFamily="18" charset="0"/>
              </a:rPr>
              <a:t>Nằm</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cuộn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tròn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trong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chiếc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chăn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bông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ấm</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áp</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Lan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ân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hận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quá</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Em</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muốn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ngồi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dậy</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xin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lỗi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mẹ</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và</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anh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nhưng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lại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xấu</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hổ</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vì</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mình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đã</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vờ</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ngủ</a:t>
            </a:r>
            <a:r>
              <a:rPr lang="en-US" altLang="en-US" sz="3600" dirty="0">
                <a:latin typeface="Times New Roman" panose="02020603050405020304" pitchFamily="18" charset="0"/>
                <a:cs typeface="Times New Roman" panose="02020603050405020304" pitchFamily="18" charset="0"/>
              </a:rPr>
              <a:t>.</a:t>
            </a:r>
          </a:p>
          <a:p>
            <a:pPr lvl="0" eaLnBrk="0" fontAlgn="base" hangingPunct="0">
              <a:spcBef>
                <a:spcPct val="0"/>
              </a:spcBef>
              <a:spcAft>
                <a:spcPct val="0"/>
              </a:spcAft>
            </a:pPr>
            <a:r>
              <a:rPr lang="en-US" altLang="en-US" sz="3600" dirty="0" err="1">
                <a:latin typeface="Times New Roman" panose="02020603050405020304" pitchFamily="18" charset="0"/>
                <a:cs typeface="Times New Roman" panose="02020603050405020304" pitchFamily="18" charset="0"/>
              </a:rPr>
              <a:t>Áp</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mặt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xuống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gối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em</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mong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trời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mau</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sáng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để</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nói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với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mẹ</a:t>
            </a:r>
            <a:r>
              <a:rPr lang="en-US" altLang="en-US" sz="3600" dirty="0">
                <a:latin typeface="Times New Roman" panose="02020603050405020304" pitchFamily="18" charset="0"/>
                <a:cs typeface="Times New Roman" panose="02020603050405020304" pitchFamily="18" charset="0"/>
              </a:rPr>
              <a:t>: "Con </a:t>
            </a:r>
            <a:r>
              <a:rPr lang="en-US" altLang="en-US" sz="3600" dirty="0" err="1">
                <a:latin typeface="Times New Roman" panose="02020603050405020304" pitchFamily="18" charset="0"/>
                <a:cs typeface="Times New Roman" panose="02020603050405020304" pitchFamily="18" charset="0"/>
              </a:rPr>
              <a:t>không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thích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chiếc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áo</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đấy</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nữa</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Mẹ</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hãy</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để</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tiền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mua</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áo</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ấm</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cho</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cả</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hai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anh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em</a:t>
            </a:r>
            <a:r>
              <a:rPr lang="en-US" altLang="en-US" sz="3600" dirty="0">
                <a:latin typeface="Times New Roman" panose="02020603050405020304" pitchFamily="18" charset="0"/>
                <a:cs typeface="Times New Roman" panose="02020603050405020304" pitchFamily="18" charset="0"/>
              </a:rPr>
              <a:t>."</a:t>
            </a:r>
            <a:endParaRPr lang="en-US" sz="3600" dirty="0"/>
          </a:p>
        </p:txBody>
      </p:sp>
    </p:spTree>
    <p:extLst>
      <p:ext uri="{BB962C8B-B14F-4D97-AF65-F5344CB8AC3E}">
        <p14:creationId xmlns:p14="http://schemas.microsoft.com/office/powerpoint/2010/main" val="345543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1000"/>
                                        <p:tgtEl>
                                          <p:spTgt spid="40"/>
                                        </p:tgtEl>
                                      </p:cBhvr>
                                    </p:animEffect>
                                    <p:anim calcmode="lin" valueType="num">
                                      <p:cBhvr>
                                        <p:cTn id="11" dur="1000" fill="hold"/>
                                        <p:tgtEl>
                                          <p:spTgt spid="40"/>
                                        </p:tgtEl>
                                        <p:attrNameLst>
                                          <p:attrName>ppt_x</p:attrName>
                                        </p:attrNameLst>
                                      </p:cBhvr>
                                      <p:tavLst>
                                        <p:tav tm="0">
                                          <p:val>
                                            <p:strVal val="#ppt_x"/>
                                          </p:val>
                                        </p:tav>
                                        <p:tav tm="100000">
                                          <p:val>
                                            <p:strVal val="#ppt_x"/>
                                          </p:val>
                                        </p:tav>
                                      </p:tavLst>
                                    </p:anim>
                                    <p:anim calcmode="lin" valueType="num">
                                      <p:cBhvr>
                                        <p:cTn id="12" dur="1000" fill="hold"/>
                                        <p:tgtEl>
                                          <p:spTgt spid="40"/>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1000"/>
                                        <p:tgtEl>
                                          <p:spTgt spid="42"/>
                                        </p:tgtEl>
                                      </p:cBhvr>
                                    </p:animEffect>
                                    <p:anim calcmode="lin" valueType="num">
                                      <p:cBhvr>
                                        <p:cTn id="16" dur="1000" fill="hold"/>
                                        <p:tgtEl>
                                          <p:spTgt spid="42"/>
                                        </p:tgtEl>
                                        <p:attrNameLst>
                                          <p:attrName>ppt_x</p:attrName>
                                        </p:attrNameLst>
                                      </p:cBhvr>
                                      <p:tavLst>
                                        <p:tav tm="0">
                                          <p:val>
                                            <p:strVal val="#ppt_x"/>
                                          </p:val>
                                        </p:tav>
                                        <p:tav tm="100000">
                                          <p:val>
                                            <p:strVal val="#ppt_x"/>
                                          </p:val>
                                        </p:tav>
                                      </p:tavLst>
                                    </p:anim>
                                    <p:anim calcmode="lin" valueType="num">
                                      <p:cBhvr>
                                        <p:cTn id="1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1" nodeType="clickEffect">
                                  <p:stCondLst>
                                    <p:cond delay="0"/>
                                  </p:stCondLst>
                                  <p:childTnLst>
                                    <p:animEffect transition="out" filter="barn(inVertical)">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par>
                                <p:cTn id="23" presetID="42"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1000"/>
                                        <p:tgtEl>
                                          <p:spTgt spid="41"/>
                                        </p:tgtEl>
                                      </p:cBhvr>
                                    </p:animEffect>
                                    <p:anim calcmode="lin" valueType="num">
                                      <p:cBhvr>
                                        <p:cTn id="26" dur="1000" fill="hold"/>
                                        <p:tgtEl>
                                          <p:spTgt spid="41"/>
                                        </p:tgtEl>
                                        <p:attrNameLst>
                                          <p:attrName>ppt_x</p:attrName>
                                        </p:attrNameLst>
                                      </p:cBhvr>
                                      <p:tavLst>
                                        <p:tav tm="0">
                                          <p:val>
                                            <p:strVal val="#ppt_x"/>
                                          </p:val>
                                        </p:tav>
                                        <p:tav tm="100000">
                                          <p:val>
                                            <p:strVal val="#ppt_x"/>
                                          </p:val>
                                        </p:tav>
                                      </p:tavLst>
                                    </p:anim>
                                    <p:anim calcmode="lin" valueType="num">
                                      <p:cBhvr>
                                        <p:cTn id="27" dur="1000" fill="hold"/>
                                        <p:tgtEl>
                                          <p:spTgt spid="41"/>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fade">
                                      <p:cBhvr>
                                        <p:cTn id="30" dur="1000"/>
                                        <p:tgtEl>
                                          <p:spTgt spid="43"/>
                                        </p:tgtEl>
                                      </p:cBhvr>
                                    </p:animEffect>
                                    <p:anim calcmode="lin" valueType="num">
                                      <p:cBhvr>
                                        <p:cTn id="31" dur="1000" fill="hold"/>
                                        <p:tgtEl>
                                          <p:spTgt spid="43"/>
                                        </p:tgtEl>
                                        <p:attrNameLst>
                                          <p:attrName>ppt_x</p:attrName>
                                        </p:attrNameLst>
                                      </p:cBhvr>
                                      <p:tavLst>
                                        <p:tav tm="0">
                                          <p:val>
                                            <p:strVal val="#ppt_x"/>
                                          </p:val>
                                        </p:tav>
                                        <p:tav tm="100000">
                                          <p:val>
                                            <p:strVal val="#ppt_x"/>
                                          </p:val>
                                        </p:tav>
                                      </p:tavLst>
                                    </p:anim>
                                    <p:anim calcmode="lin" valueType="num">
                                      <p:cBhvr>
                                        <p:cTn id="32"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2" grpId="0" animBg="1"/>
      <p:bldP spid="2"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op 123+] Hình nền Powerpoint “ĐẸP NHỨC NÁCH”">
            <a:extLst>
              <a:ext uri="{FF2B5EF4-FFF2-40B4-BE49-F238E27FC236}">
                <a16:creationId xmlns:a16="http://schemas.microsoft.com/office/drawing/2014/main" id="{BEE9FB38-0B84-4647-92E7-D15386BB00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1844E79-A25C-4B36-BB64-90D1CF34B7A5}"/>
              </a:ext>
            </a:extLst>
          </p:cNvPr>
          <p:cNvSpPr txBox="1"/>
          <p:nvPr/>
        </p:nvSpPr>
        <p:spPr>
          <a:xfrm>
            <a:off x="2000591" y="985988"/>
            <a:ext cx="7727871"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nl-NL" sz="3600" b="1" dirty="0">
                <a:solidFill>
                  <a:srgbClr val="000000"/>
                </a:solidFill>
                <a:effectLst/>
                <a:latin typeface="Times New Roman" panose="02020603050405020304" pitchFamily="18" charset="0"/>
                <a:ea typeface="Times New Roman" panose="02020603050405020304" pitchFamily="18" charset="0"/>
              </a:rPr>
              <a:t>Em có suy nghĩ gì về </a:t>
            </a:r>
            <a:r>
              <a:rPr lang="nl-NL" sz="3600" b="1">
                <a:solidFill>
                  <a:srgbClr val="000000"/>
                </a:solidFill>
                <a:effectLst/>
                <a:latin typeface="Times New Roman" panose="02020603050405020304" pitchFamily="18" charset="0"/>
                <a:ea typeface="Times New Roman" panose="02020603050405020304" pitchFamily="18" charset="0"/>
              </a:rPr>
              <a:t>bạn Tuấn và Lan </a:t>
            </a:r>
            <a:r>
              <a:rPr lang="nl-NL" sz="3600" b="1" dirty="0">
                <a:solidFill>
                  <a:srgbClr val="000000"/>
                </a:solidFill>
                <a:effectLst/>
                <a:latin typeface="Times New Roman" panose="02020603050405020304" pitchFamily="18" charset="0"/>
                <a:ea typeface="Times New Roman" panose="02020603050405020304" pitchFamily="18" charset="0"/>
              </a:rPr>
              <a:t>trong câu chuyện này?</a:t>
            </a:r>
            <a:endParaRPr lang="en-US" sz="3600" b="1" dirty="0"/>
          </a:p>
        </p:txBody>
      </p:sp>
      <p:sp>
        <p:nvSpPr>
          <p:cNvPr id="7" name="TextBox 6">
            <a:extLst>
              <a:ext uri="{FF2B5EF4-FFF2-40B4-BE49-F238E27FC236}">
                <a16:creationId xmlns:a16="http://schemas.microsoft.com/office/drawing/2014/main" id="{8D6402C6-B4FD-41D1-895B-23CAEF3B72E6}"/>
              </a:ext>
            </a:extLst>
          </p:cNvPr>
          <p:cNvSpPr txBox="1"/>
          <p:nvPr/>
        </p:nvSpPr>
        <p:spPr>
          <a:xfrm>
            <a:off x="2076909" y="3035542"/>
            <a:ext cx="7358605" cy="64633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nl-NL" sz="3600" i="1" dirty="0">
                <a:solidFill>
                  <a:srgbClr val="FF0000"/>
                </a:solidFill>
                <a:effectLst/>
                <a:latin typeface="Times New Roman" panose="02020603050405020304" pitchFamily="18" charset="0"/>
                <a:ea typeface="Times New Roman" panose="02020603050405020304" pitchFamily="18" charset="0"/>
              </a:rPr>
              <a:t>Lan là cô bé ngây thơ nhưng ngoan.</a:t>
            </a:r>
            <a:endParaRPr lang="en-US" sz="3600" i="1" dirty="0">
              <a:solidFill>
                <a:srgbClr val="FF0000"/>
              </a:solidFill>
            </a:endParaRPr>
          </a:p>
        </p:txBody>
      </p:sp>
      <p:sp>
        <p:nvSpPr>
          <p:cNvPr id="6" name="TextBox 5">
            <a:extLst>
              <a:ext uri="{FF2B5EF4-FFF2-40B4-BE49-F238E27FC236}">
                <a16:creationId xmlns:a16="http://schemas.microsoft.com/office/drawing/2014/main" id="{8D6402C6-B4FD-41D1-895B-23CAEF3B72E6}"/>
              </a:ext>
            </a:extLst>
          </p:cNvPr>
          <p:cNvSpPr txBox="1"/>
          <p:nvPr/>
        </p:nvSpPr>
        <p:spPr>
          <a:xfrm>
            <a:off x="2076908" y="4102342"/>
            <a:ext cx="7358605"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nl-NL" sz="3600" i="1" dirty="0">
                <a:solidFill>
                  <a:srgbClr val="FF0000"/>
                </a:solidFill>
                <a:effectLst/>
                <a:latin typeface="Times New Roman" panose="02020603050405020304" pitchFamily="18" charset="0"/>
                <a:ea typeface="Times New Roman" panose="02020603050405020304" pitchFamily="18" charset="0"/>
              </a:rPr>
              <a:t>Tuấn là cậu bé </a:t>
            </a:r>
            <a:r>
              <a:rPr lang="nl-NL" sz="3600" i="1" dirty="0">
                <a:solidFill>
                  <a:srgbClr val="FF0000"/>
                </a:solidFill>
                <a:latin typeface="Times New Roman" panose="02020603050405020304" pitchFamily="18" charset="0"/>
                <a:ea typeface="Times New Roman" panose="02020603050405020304" pitchFamily="18" charset="0"/>
              </a:rPr>
              <a:t>rất ngoan</a:t>
            </a:r>
            <a:r>
              <a:rPr lang="nl-NL" sz="3600" i="1" dirty="0">
                <a:solidFill>
                  <a:srgbClr val="FF0000"/>
                </a:solidFill>
                <a:effectLst/>
                <a:latin typeface="Times New Roman" panose="02020603050405020304" pitchFamily="18" charset="0"/>
                <a:ea typeface="Times New Roman" panose="02020603050405020304" pitchFamily="18" charset="0"/>
              </a:rPr>
              <a:t>, biết thương mẹ và nhường nhịn em.</a:t>
            </a:r>
            <a:endParaRPr lang="en-US" sz="3600" i="1" dirty="0">
              <a:solidFill>
                <a:srgbClr val="FF0000"/>
              </a:solidFill>
            </a:endParaRPr>
          </a:p>
        </p:txBody>
      </p:sp>
    </p:spTree>
    <p:extLst>
      <p:ext uri="{BB962C8B-B14F-4D97-AF65-F5344CB8AC3E}">
        <p14:creationId xmlns:p14="http://schemas.microsoft.com/office/powerpoint/2010/main" val="41970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3" name="Rectangles 12"/>
          <p:cNvSpPr/>
          <p:nvPr/>
        </p:nvSpPr>
        <p:spPr>
          <a:xfrm>
            <a:off x="657860" y="1361279"/>
            <a:ext cx="10876280" cy="1106805"/>
          </a:xfrm>
          <a:prstGeom prst="rect">
            <a:avLst/>
          </a:prstGeom>
          <a:noFill/>
          <a:ln>
            <a:noFill/>
          </a:ln>
        </p:spPr>
        <p:txBody>
          <a:bodyPr wrap="square" rtlCol="0" anchor="t">
            <a:spAutoFit/>
            <a:scene3d>
              <a:camera prst="orthographicFront"/>
              <a:lightRig rig="soft" dir="t">
                <a:rot lat="0" lon="0" rev="15600000"/>
              </a:lightRig>
            </a:scene3d>
            <a:sp3d extrusionH="57150" prstMaterial="softEdge">
              <a:bevelT w="25400" h="38100"/>
            </a:sp3d>
          </a:bodyPr>
          <a:lstStyle/>
          <a:p>
            <a:pPr algn="ctr"/>
            <a:r>
              <a:rPr lang="en-US" altLang="zh-CN" sz="6600" b="1" dirty="0">
                <a:solidFill>
                  <a:srgbClr val="FFFF00"/>
                </a:solidFill>
                <a:effectLst/>
                <a:latin typeface="Times New Roman" panose="02020603050405020304" charset="0"/>
                <a:cs typeface="Times New Roman" panose="02020603050405020304" charset="0"/>
              </a:rPr>
              <a:t>Ý </a:t>
            </a:r>
            <a:r>
              <a:rPr lang="en-US" altLang="zh-CN" sz="6600" b="1" dirty="0" err="1">
                <a:solidFill>
                  <a:srgbClr val="FFFF00"/>
                </a:solidFill>
                <a:effectLst/>
                <a:latin typeface="Times New Roman" panose="02020603050405020304" charset="0"/>
                <a:cs typeface="Times New Roman" panose="02020603050405020304" charset="0"/>
              </a:rPr>
              <a:t>nghĩa</a:t>
            </a:r>
            <a:r>
              <a:rPr lang="en-US" altLang="zh-CN" sz="6600" b="1" dirty="0">
                <a:solidFill>
                  <a:srgbClr val="FFFF00"/>
                </a:solidFill>
                <a:effectLst/>
                <a:latin typeface="Times New Roman" panose="02020603050405020304" charset="0"/>
                <a:cs typeface="Times New Roman" panose="02020603050405020304" charset="0"/>
              </a:rPr>
              <a:t> </a:t>
            </a:r>
            <a:r>
              <a:rPr lang="en-US" altLang="zh-CN" sz="6600" b="1" dirty="0" err="1">
                <a:solidFill>
                  <a:srgbClr val="FFFF00"/>
                </a:solidFill>
                <a:effectLst/>
                <a:latin typeface="Times New Roman" panose="02020603050405020304" charset="0"/>
                <a:cs typeface="Times New Roman" panose="02020603050405020304" charset="0"/>
              </a:rPr>
              <a:t>của</a:t>
            </a:r>
            <a:r>
              <a:rPr lang="en-US" altLang="zh-CN" sz="6600" b="1" dirty="0">
                <a:solidFill>
                  <a:srgbClr val="FFFF00"/>
                </a:solidFill>
                <a:effectLst/>
                <a:latin typeface="Times New Roman" panose="02020603050405020304" charset="0"/>
                <a:cs typeface="Times New Roman" panose="02020603050405020304" charset="0"/>
              </a:rPr>
              <a:t> </a:t>
            </a:r>
            <a:r>
              <a:rPr lang="en-US" altLang="zh-CN" sz="6600" b="1" dirty="0" err="1">
                <a:solidFill>
                  <a:srgbClr val="FFFF00"/>
                </a:solidFill>
                <a:effectLst/>
                <a:latin typeface="Times New Roman" panose="02020603050405020304" charset="0"/>
                <a:cs typeface="Times New Roman" panose="02020603050405020304" charset="0"/>
              </a:rPr>
              <a:t>câu</a:t>
            </a:r>
            <a:r>
              <a:rPr lang="en-US" altLang="zh-CN" sz="6600" b="1" dirty="0">
                <a:solidFill>
                  <a:srgbClr val="FFFF00"/>
                </a:solidFill>
                <a:effectLst/>
                <a:latin typeface="Times New Roman" panose="02020603050405020304" charset="0"/>
                <a:cs typeface="Times New Roman" panose="02020603050405020304" charset="0"/>
              </a:rPr>
              <a:t> </a:t>
            </a:r>
            <a:r>
              <a:rPr lang="en-US" altLang="zh-CN" sz="6600" b="1" dirty="0" err="1">
                <a:solidFill>
                  <a:srgbClr val="FFFF00"/>
                </a:solidFill>
                <a:effectLst/>
                <a:latin typeface="Times New Roman" panose="02020603050405020304" charset="0"/>
                <a:cs typeface="Times New Roman" panose="02020603050405020304" charset="0"/>
              </a:rPr>
              <a:t>chuyện</a:t>
            </a:r>
            <a:r>
              <a:rPr lang="en-US" altLang="zh-CN" sz="6600" b="1" dirty="0">
                <a:solidFill>
                  <a:srgbClr val="FFFF00"/>
                </a:solidFill>
                <a:effectLst/>
                <a:latin typeface="Times New Roman" panose="02020603050405020304" charset="0"/>
                <a:cs typeface="Times New Roman" panose="02020603050405020304" charset="0"/>
              </a:rPr>
              <a:t> </a:t>
            </a:r>
            <a:r>
              <a:rPr lang="en-US" altLang="zh-CN" sz="6600" b="1" dirty="0" err="1">
                <a:solidFill>
                  <a:srgbClr val="FFFF00"/>
                </a:solidFill>
                <a:effectLst/>
                <a:latin typeface="Times New Roman" panose="02020603050405020304" charset="0"/>
                <a:cs typeface="Times New Roman" panose="02020603050405020304" charset="0"/>
              </a:rPr>
              <a:t>là</a:t>
            </a:r>
            <a:r>
              <a:rPr lang="en-US" altLang="zh-CN" sz="6600" b="1" dirty="0">
                <a:solidFill>
                  <a:srgbClr val="FFFF00"/>
                </a:solidFill>
                <a:effectLst/>
                <a:latin typeface="Times New Roman" panose="02020603050405020304" charset="0"/>
                <a:cs typeface="Times New Roman" panose="02020603050405020304" charset="0"/>
              </a:rPr>
              <a:t> </a:t>
            </a:r>
            <a:r>
              <a:rPr lang="en-US" altLang="zh-CN" sz="6600" b="1" dirty="0" err="1">
                <a:solidFill>
                  <a:srgbClr val="FFFF00"/>
                </a:solidFill>
                <a:effectLst/>
                <a:latin typeface="Times New Roman" panose="02020603050405020304" charset="0"/>
                <a:cs typeface="Times New Roman" panose="02020603050405020304" charset="0"/>
              </a:rPr>
              <a:t>gì</a:t>
            </a:r>
            <a:r>
              <a:rPr lang="en-US" altLang="zh-CN" sz="6600" b="1" dirty="0">
                <a:solidFill>
                  <a:srgbClr val="FFFF00"/>
                </a:solidFill>
                <a:effectLst/>
                <a:latin typeface="Times New Roman" panose="02020603050405020304" charset="0"/>
                <a:cs typeface="Times New Roman" panose="02020603050405020304" charset="0"/>
              </a:rPr>
              <a:t>?</a:t>
            </a:r>
          </a:p>
        </p:txBody>
      </p:sp>
      <p:sp>
        <p:nvSpPr>
          <p:cNvPr id="4" name="TextBox 3">
            <a:extLst>
              <a:ext uri="{FF2B5EF4-FFF2-40B4-BE49-F238E27FC236}">
                <a16:creationId xmlns:a16="http://schemas.microsoft.com/office/drawing/2014/main" id="{CFEF0B18-2ACA-4406-8D46-D26CD5DEDBC9}"/>
              </a:ext>
            </a:extLst>
          </p:cNvPr>
          <p:cNvSpPr txBox="1"/>
          <p:nvPr/>
        </p:nvSpPr>
        <p:spPr>
          <a:xfrm>
            <a:off x="2856322" y="2705494"/>
            <a:ext cx="7985849" cy="1446550"/>
          </a:xfrm>
          <a:prstGeom prst="rect">
            <a:avLst/>
          </a:prstGeom>
          <a:ln w="38100">
            <a:solidFill>
              <a:srgbClr val="FF000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nl-NL" sz="4400" b="1" i="1" dirty="0">
                <a:solidFill>
                  <a:schemeClr val="tx1"/>
                </a:solidFill>
                <a:effectLst/>
                <a:latin typeface="HP001 4 hàng" panose="020B0603050302020204" pitchFamily="34" charset="0"/>
                <a:ea typeface="Times New Roman" panose="02020603050405020304" pitchFamily="18" charset="0"/>
              </a:rPr>
              <a:t>Anh em phải biết </a:t>
            </a:r>
          </a:p>
          <a:p>
            <a:r>
              <a:rPr lang="nl-NL" sz="4400" b="1" i="1" dirty="0">
                <a:solidFill>
                  <a:schemeClr val="tx1"/>
                </a:solidFill>
                <a:effectLst/>
                <a:latin typeface="HP001 4 hàng" panose="020B0603050302020204" pitchFamily="34" charset="0"/>
                <a:ea typeface="Times New Roman" panose="02020603050405020304" pitchFamily="18" charset="0"/>
              </a:rPr>
              <a:t>nhường nhịn, thương yêu nhau</a:t>
            </a:r>
            <a:r>
              <a:rPr lang="vi-VN" sz="4400" b="1" i="1" dirty="0">
                <a:solidFill>
                  <a:schemeClr val="tx1"/>
                </a:solidFill>
                <a:effectLst/>
                <a:latin typeface="HP001 4 hàng" panose="020B0603050302020204" pitchFamily="34" charset="0"/>
                <a:ea typeface="Times New Roman" panose="02020603050405020304" pitchFamily="18" charset="0"/>
              </a:rPr>
              <a:t>.</a:t>
            </a:r>
            <a:r>
              <a:rPr lang="nl-NL" sz="4400" b="1" i="1" dirty="0">
                <a:solidFill>
                  <a:schemeClr val="tx1"/>
                </a:solidFill>
                <a:effectLst/>
                <a:latin typeface="HP001 4 hàng" panose="020B0603050302020204" pitchFamily="34" charset="0"/>
                <a:ea typeface="Times New Roman" panose="02020603050405020304" pitchFamily="18" charset="0"/>
              </a:rPr>
              <a:t> </a:t>
            </a:r>
            <a:endParaRPr lang="en-US" sz="4400" b="1" dirty="0">
              <a:solidFill>
                <a:schemeClr val="tx1"/>
              </a:solidFill>
              <a:latin typeface="HP001 4 hàng" panose="020B06030503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descr="Tải +999 Hình Nền Powerpoint Cute Đẹp Nhất Năm 2018">
            <a:extLst>
              <a:ext uri="{FF2B5EF4-FFF2-40B4-BE49-F238E27FC236}">
                <a16:creationId xmlns:a16="http://schemas.microsoft.com/office/drawing/2014/main" id="{3365F85D-BB79-4C27-8846-677A043A7E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720577" cy="6858000"/>
          </a:xfrm>
          <a:prstGeom prst="rect">
            <a:avLst/>
          </a:prstGeom>
          <a:noFill/>
          <a:extLst>
            <a:ext uri="{909E8E84-426E-40DD-AFC4-6F175D3DCCD1}">
              <a14:hiddenFill xmlns:a14="http://schemas.microsoft.com/office/drawing/2010/main">
                <a:solidFill>
                  <a:srgbClr val="FFFFFF"/>
                </a:solidFill>
              </a14:hiddenFill>
            </a:ext>
          </a:extLst>
        </p:spPr>
      </p:pic>
      <p:sp>
        <p:nvSpPr>
          <p:cNvPr id="58388" name="Text Box 20">
            <a:extLst>
              <a:ext uri="{FF2B5EF4-FFF2-40B4-BE49-F238E27FC236}">
                <a16:creationId xmlns:a16="http://schemas.microsoft.com/office/drawing/2014/main" id="{45E6D214-7164-466C-9A50-7AC7CC595270}"/>
              </a:ext>
            </a:extLst>
          </p:cNvPr>
          <p:cNvSpPr txBox="1">
            <a:spLocks noChangeArrowheads="1"/>
          </p:cNvSpPr>
          <p:nvPr/>
        </p:nvSpPr>
        <p:spPr bwMode="auto">
          <a:xfrm>
            <a:off x="150471" y="579438"/>
            <a:ext cx="11458937" cy="5078313"/>
          </a:xfrm>
          <a:prstGeom prst="rect">
            <a:avLst/>
          </a:prstGeom>
          <a:noFill/>
          <a:ln w="57150" cmpd="thinThick">
            <a:solidFill>
              <a:schemeClr val="tx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en-US" altLang="en-US" sz="3600" b="1" dirty="0">
                <a:latin typeface="Times New Roman" panose="02020603050405020304" pitchFamily="18" charset="0"/>
              </a:rPr>
              <a:t>    </a:t>
            </a:r>
            <a:r>
              <a:rPr lang="en-US" altLang="en-US" sz="3600" i="1" dirty="0" err="1">
                <a:latin typeface="Times New Roman" panose="02020603050405020304" pitchFamily="18" charset="0"/>
              </a:rPr>
              <a:t>Một</a:t>
            </a:r>
            <a:r>
              <a:rPr lang="en-US" altLang="en-US" sz="3600" i="1" dirty="0">
                <a:latin typeface="Times New Roman" panose="02020603050405020304" pitchFamily="18" charset="0"/>
              </a:rPr>
              <a:t> </a:t>
            </a:r>
            <a:r>
              <a:rPr lang="en-US" altLang="en-US" sz="3600" i="1" dirty="0" err="1">
                <a:latin typeface="Times New Roman" panose="02020603050405020304" pitchFamily="18" charset="0"/>
              </a:rPr>
              <a:t>lúc</a:t>
            </a:r>
            <a:r>
              <a:rPr lang="en-US" altLang="en-US" sz="3600" i="1" dirty="0">
                <a:latin typeface="Times New Roman" panose="02020603050405020304" pitchFamily="18" charset="0"/>
              </a:rPr>
              <a:t> </a:t>
            </a:r>
            <a:r>
              <a:rPr lang="en-US" altLang="en-US" sz="3600" i="1" dirty="0" err="1">
                <a:latin typeface="Times New Roman" panose="02020603050405020304" pitchFamily="18" charset="0"/>
              </a:rPr>
              <a:t>lâu</a:t>
            </a:r>
            <a:r>
              <a:rPr lang="en-US" altLang="en-US" sz="3600" i="1" dirty="0">
                <a:latin typeface="Times New Roman" panose="02020603050405020304" pitchFamily="18" charset="0"/>
              </a:rPr>
              <a:t>,</a:t>
            </a:r>
            <a:r>
              <a:rPr lang="vi-VN" altLang="en-US" sz="3600" i="1" dirty="0">
                <a:latin typeface="Times New Roman" panose="02020603050405020304" pitchFamily="18" charset="0"/>
              </a:rPr>
              <a:t> </a:t>
            </a:r>
            <a:r>
              <a:rPr lang="en-US" altLang="en-US" sz="3600" i="1" dirty="0" err="1">
                <a:latin typeface="Times New Roman" panose="02020603050405020304" pitchFamily="18" charset="0"/>
              </a:rPr>
              <a:t>bỗng</a:t>
            </a:r>
            <a:r>
              <a:rPr lang="en-US" altLang="en-US" sz="3600" i="1" dirty="0">
                <a:latin typeface="Times New Roman" panose="02020603050405020304" pitchFamily="18" charset="0"/>
              </a:rPr>
              <a:t> </a:t>
            </a:r>
            <a:r>
              <a:rPr lang="en-US" altLang="en-US" sz="3600" i="1" dirty="0" err="1">
                <a:latin typeface="Times New Roman" panose="02020603050405020304" pitchFamily="18" charset="0"/>
              </a:rPr>
              <a:t>em</a:t>
            </a:r>
            <a:r>
              <a:rPr lang="en-US" altLang="en-US" sz="3600" i="1" dirty="0">
                <a:latin typeface="Times New Roman" panose="02020603050405020304" pitchFamily="18" charset="0"/>
              </a:rPr>
              <a:t> </a:t>
            </a:r>
            <a:r>
              <a:rPr lang="en-US" altLang="en-US" sz="3600" i="1" dirty="0" err="1">
                <a:latin typeface="Times New Roman" panose="02020603050405020304" pitchFamily="18" charset="0"/>
              </a:rPr>
              <a:t>nghe</a:t>
            </a:r>
            <a:r>
              <a:rPr lang="en-US" altLang="en-US" sz="3600" i="1" dirty="0">
                <a:latin typeface="Times New Roman" panose="02020603050405020304" pitchFamily="18" charset="0"/>
              </a:rPr>
              <a:t> </a:t>
            </a:r>
            <a:r>
              <a:rPr lang="en-US" altLang="en-US" sz="3600" i="1" dirty="0" err="1">
                <a:latin typeface="Times New Roman" panose="02020603050405020304" pitchFamily="18" charset="0"/>
              </a:rPr>
              <a:t>tiếng</a:t>
            </a:r>
            <a:r>
              <a:rPr lang="en-US" altLang="en-US" sz="3600" i="1" dirty="0">
                <a:latin typeface="Times New Roman" panose="02020603050405020304" pitchFamily="18" charset="0"/>
              </a:rPr>
              <a:t> </a:t>
            </a:r>
            <a:r>
              <a:rPr lang="en-US" altLang="en-US" sz="3600" i="1" dirty="0" err="1">
                <a:latin typeface="Times New Roman" panose="02020603050405020304" pitchFamily="18" charset="0"/>
              </a:rPr>
              <a:t>anh</a:t>
            </a:r>
            <a:r>
              <a:rPr lang="en-US" altLang="en-US" sz="3600" i="1" dirty="0">
                <a:latin typeface="Times New Roman" panose="02020603050405020304" pitchFamily="18" charset="0"/>
              </a:rPr>
              <a:t> </a:t>
            </a:r>
            <a:r>
              <a:rPr lang="en-US" altLang="en-US" sz="3600" i="1" dirty="0" err="1">
                <a:latin typeface="Times New Roman" panose="02020603050405020304" pitchFamily="18" charset="0"/>
              </a:rPr>
              <a:t>Tuấn</a:t>
            </a:r>
            <a:r>
              <a:rPr lang="en-US" altLang="en-US" sz="3600" i="1" dirty="0">
                <a:latin typeface="Times New Roman" panose="02020603050405020304" pitchFamily="18" charset="0"/>
              </a:rPr>
              <a:t> </a:t>
            </a:r>
            <a:r>
              <a:rPr lang="en-US" altLang="en-US" sz="3600" i="1" dirty="0" err="1">
                <a:latin typeface="Times New Roman" panose="02020603050405020304" pitchFamily="18" charset="0"/>
              </a:rPr>
              <a:t>thì</a:t>
            </a:r>
            <a:r>
              <a:rPr lang="en-US" altLang="en-US" sz="3600" i="1" dirty="0">
                <a:latin typeface="Times New Roman" panose="02020603050405020304" pitchFamily="18" charset="0"/>
              </a:rPr>
              <a:t> </a:t>
            </a:r>
            <a:r>
              <a:rPr lang="en-US" altLang="en-US" sz="3600" i="1" dirty="0" err="1">
                <a:latin typeface="Times New Roman" panose="02020603050405020304" pitchFamily="18" charset="0"/>
              </a:rPr>
              <a:t>thào</a:t>
            </a:r>
            <a:r>
              <a:rPr lang="en-US" altLang="en-US" sz="3600" i="1" dirty="0">
                <a:latin typeface="Times New Roman" panose="02020603050405020304" pitchFamily="18" charset="0"/>
              </a:rPr>
              <a:t> </a:t>
            </a:r>
            <a:r>
              <a:rPr lang="en-US" altLang="en-US" sz="3600" i="1" dirty="0" err="1">
                <a:latin typeface="Times New Roman" panose="02020603050405020304" pitchFamily="18" charset="0"/>
              </a:rPr>
              <a:t>với</a:t>
            </a:r>
            <a:r>
              <a:rPr lang="en-US" altLang="en-US" sz="3600" i="1" dirty="0">
                <a:latin typeface="Times New Roman" panose="02020603050405020304" pitchFamily="18" charset="0"/>
              </a:rPr>
              <a:t> </a:t>
            </a:r>
            <a:r>
              <a:rPr lang="en-US" altLang="en-US" sz="3600" i="1" dirty="0" err="1">
                <a:latin typeface="Times New Roman" panose="02020603050405020304" pitchFamily="18" charset="0"/>
              </a:rPr>
              <a:t>mẹ</a:t>
            </a:r>
            <a:r>
              <a:rPr lang="en-US" altLang="en-US" sz="3600" i="1" dirty="0">
                <a:latin typeface="Times New Roman" panose="02020603050405020304" pitchFamily="18" charset="0"/>
              </a:rPr>
              <a:t>:</a:t>
            </a:r>
          </a:p>
          <a:p>
            <a:pPr eaLnBrk="1" hangingPunct="1">
              <a:spcBef>
                <a:spcPct val="0"/>
              </a:spcBef>
              <a:buFontTx/>
              <a:buNone/>
              <a:defRPr/>
            </a:pPr>
            <a:r>
              <a:rPr lang="en-US" altLang="en-US" sz="3600" b="1" i="1" dirty="0">
                <a:latin typeface="Times New Roman" panose="02020603050405020304" pitchFamily="18" charset="0"/>
              </a:rPr>
              <a:t> - </a:t>
            </a:r>
            <a:r>
              <a:rPr lang="en-US" altLang="en-US" sz="3600" b="1" i="1" dirty="0" err="1">
                <a:latin typeface="Times New Roman" panose="02020603050405020304" pitchFamily="18" charset="0"/>
              </a:rPr>
              <a:t>Mẹ</a:t>
            </a:r>
            <a:r>
              <a:rPr lang="en-US" altLang="en-US" sz="3600" b="1" i="1" dirty="0">
                <a:latin typeface="Times New Roman" panose="02020603050405020304" pitchFamily="18" charset="0"/>
              </a:rPr>
              <a:t> </a:t>
            </a:r>
            <a:r>
              <a:rPr lang="en-US" altLang="en-US" sz="3600" b="1" i="1" dirty="0" err="1">
                <a:latin typeface="Times New Roman" panose="02020603050405020304" pitchFamily="18" charset="0"/>
              </a:rPr>
              <a:t>ơi</a:t>
            </a:r>
            <a:r>
              <a:rPr lang="en-US" altLang="en-US" sz="3600" b="1" i="1" dirty="0">
                <a:latin typeface="Times New Roman" panose="02020603050405020304" pitchFamily="18" charset="0"/>
              </a:rPr>
              <a:t>,</a:t>
            </a:r>
            <a:r>
              <a:rPr lang="vi-VN" altLang="en-US" sz="3600" b="1" i="1" dirty="0">
                <a:latin typeface="Times New Roman" panose="02020603050405020304" pitchFamily="18" charset="0"/>
              </a:rPr>
              <a:t> </a:t>
            </a:r>
            <a:r>
              <a:rPr lang="en-US" altLang="en-US" sz="3600" b="1" i="1" dirty="0" err="1">
                <a:latin typeface="Times New Roman" panose="02020603050405020304" pitchFamily="18" charset="0"/>
              </a:rPr>
              <a:t>mẹ</a:t>
            </a:r>
            <a:r>
              <a:rPr lang="en-US" altLang="en-US" sz="3600" b="1" i="1" dirty="0">
                <a:latin typeface="Times New Roman" panose="02020603050405020304" pitchFamily="18" charset="0"/>
              </a:rPr>
              <a:t> </a:t>
            </a:r>
            <a:r>
              <a:rPr lang="en-US" altLang="en-US" sz="3600" b="1" i="1" dirty="0" err="1">
                <a:latin typeface="Times New Roman" panose="02020603050405020304" pitchFamily="18" charset="0"/>
              </a:rPr>
              <a:t>dành</a:t>
            </a:r>
            <a:r>
              <a:rPr lang="en-US" altLang="en-US" sz="3600" b="1" i="1" dirty="0">
                <a:latin typeface="Times New Roman" panose="02020603050405020304" pitchFamily="18" charset="0"/>
              </a:rPr>
              <a:t> </a:t>
            </a:r>
            <a:r>
              <a:rPr lang="en-US" altLang="en-US" sz="3600" b="1" i="1" dirty="0" err="1">
                <a:latin typeface="Times New Roman" panose="02020603050405020304" pitchFamily="18" charset="0"/>
              </a:rPr>
              <a:t>hết</a:t>
            </a:r>
            <a:r>
              <a:rPr lang="en-US" altLang="en-US" sz="3600" b="1" i="1" dirty="0">
                <a:latin typeface="Times New Roman" panose="02020603050405020304" pitchFamily="18" charset="0"/>
              </a:rPr>
              <a:t> </a:t>
            </a:r>
            <a:r>
              <a:rPr lang="en-US" altLang="en-US" sz="3600" b="1" i="1" dirty="0" err="1">
                <a:latin typeface="Times New Roman" panose="02020603050405020304" pitchFamily="18" charset="0"/>
              </a:rPr>
              <a:t>tiền</a:t>
            </a:r>
            <a:r>
              <a:rPr lang="en-US" altLang="en-US" sz="3600" b="1" i="1" dirty="0">
                <a:latin typeface="Times New Roman" panose="02020603050405020304" pitchFamily="18" charset="0"/>
              </a:rPr>
              <a:t> </a:t>
            </a:r>
            <a:r>
              <a:rPr lang="en-US" altLang="en-US" sz="3600" b="1" i="1" dirty="0" err="1">
                <a:latin typeface="Times New Roman" panose="02020603050405020304" pitchFamily="18" charset="0"/>
              </a:rPr>
              <a:t>mua</a:t>
            </a:r>
            <a:r>
              <a:rPr lang="en-US" altLang="en-US" sz="3600" b="1" i="1" dirty="0">
                <a:latin typeface="Times New Roman" panose="02020603050405020304" pitchFamily="18" charset="0"/>
              </a:rPr>
              <a:t> </a:t>
            </a:r>
            <a:r>
              <a:rPr lang="en-US" altLang="en-US" sz="3600" b="1" i="1" dirty="0" err="1">
                <a:latin typeface="Times New Roman" panose="02020603050405020304" pitchFamily="18" charset="0"/>
              </a:rPr>
              <a:t>cái</a:t>
            </a:r>
            <a:r>
              <a:rPr lang="en-US" altLang="en-US" sz="3600" b="1" i="1" dirty="0">
                <a:latin typeface="Times New Roman" panose="02020603050405020304" pitchFamily="18" charset="0"/>
              </a:rPr>
              <a:t> </a:t>
            </a:r>
            <a:r>
              <a:rPr lang="en-US" altLang="en-US" sz="3600" b="1" i="1" dirty="0" err="1">
                <a:latin typeface="Times New Roman" panose="02020603050405020304" pitchFamily="18" charset="0"/>
              </a:rPr>
              <a:t>áo</a:t>
            </a:r>
            <a:r>
              <a:rPr lang="en-US" altLang="en-US" sz="3600" b="1" i="1" dirty="0">
                <a:latin typeface="Times New Roman" panose="02020603050405020304" pitchFamily="18" charset="0"/>
              </a:rPr>
              <a:t> </a:t>
            </a:r>
            <a:r>
              <a:rPr lang="en-US" altLang="en-US" sz="3600" b="1" i="1" dirty="0" err="1">
                <a:latin typeface="Times New Roman" panose="02020603050405020304" pitchFamily="18" charset="0"/>
              </a:rPr>
              <a:t>ấy</a:t>
            </a:r>
            <a:r>
              <a:rPr lang="en-US" altLang="en-US" sz="3600" b="1" i="1" dirty="0">
                <a:latin typeface="Times New Roman" panose="02020603050405020304" pitchFamily="18" charset="0"/>
              </a:rPr>
              <a:t> </a:t>
            </a:r>
            <a:r>
              <a:rPr lang="en-US" altLang="en-US" sz="3600" b="1" i="1" dirty="0" err="1">
                <a:latin typeface="Times New Roman" panose="02020603050405020304" pitchFamily="18" charset="0"/>
              </a:rPr>
              <a:t>cho</a:t>
            </a:r>
            <a:r>
              <a:rPr lang="en-US" altLang="en-US" sz="3600" b="1" i="1" dirty="0">
                <a:latin typeface="Times New Roman" panose="02020603050405020304" pitchFamily="18" charset="0"/>
              </a:rPr>
              <a:t> </a:t>
            </a:r>
            <a:r>
              <a:rPr lang="en-US" altLang="en-US" sz="3600" b="1" i="1" dirty="0" err="1">
                <a:latin typeface="Times New Roman" panose="02020603050405020304" pitchFamily="18" charset="0"/>
              </a:rPr>
              <a:t>em</a:t>
            </a:r>
            <a:r>
              <a:rPr lang="en-US" altLang="en-US" sz="3600" b="1" i="1" dirty="0">
                <a:latin typeface="Times New Roman" panose="02020603050405020304" pitchFamily="18" charset="0"/>
              </a:rPr>
              <a:t> Lan </a:t>
            </a:r>
            <a:r>
              <a:rPr lang="en-US" altLang="en-US" sz="3600" b="1" i="1" dirty="0" err="1">
                <a:latin typeface="Times New Roman" panose="02020603050405020304" pitchFamily="18" charset="0"/>
              </a:rPr>
              <a:t>đi</a:t>
            </a:r>
            <a:r>
              <a:rPr lang="en-US" altLang="en-US" sz="3600" b="1" i="1" dirty="0">
                <a:latin typeface="Times New Roman" panose="02020603050405020304" pitchFamily="18" charset="0"/>
              </a:rPr>
              <a:t>.</a:t>
            </a:r>
            <a:r>
              <a:rPr lang="vi-VN" altLang="en-US" sz="3600" b="1" i="1" dirty="0">
                <a:latin typeface="Times New Roman" panose="02020603050405020304" pitchFamily="18" charset="0"/>
              </a:rPr>
              <a:t> </a:t>
            </a:r>
            <a:r>
              <a:rPr lang="en-US" altLang="en-US" sz="3600" b="1" i="1" dirty="0">
                <a:latin typeface="Times New Roman" panose="02020603050405020304" pitchFamily="18" charset="0"/>
              </a:rPr>
              <a:t>Con </a:t>
            </a:r>
            <a:r>
              <a:rPr lang="en-US" altLang="en-US" sz="3600" b="1" i="1" dirty="0" err="1">
                <a:latin typeface="Times New Roman" panose="02020603050405020304" pitchFamily="18" charset="0"/>
              </a:rPr>
              <a:t>không</a:t>
            </a:r>
            <a:r>
              <a:rPr lang="en-US" altLang="en-US" sz="3600" b="1" i="1" dirty="0">
                <a:latin typeface="Times New Roman" panose="02020603050405020304" pitchFamily="18" charset="0"/>
              </a:rPr>
              <a:t> </a:t>
            </a:r>
            <a:r>
              <a:rPr lang="en-US" altLang="en-US" sz="3600" b="1" i="1" dirty="0" err="1">
                <a:latin typeface="Times New Roman" panose="02020603050405020304" pitchFamily="18" charset="0"/>
              </a:rPr>
              <a:t>cần</a:t>
            </a:r>
            <a:r>
              <a:rPr lang="en-US" altLang="en-US" sz="3600" b="1" i="1" dirty="0">
                <a:latin typeface="Times New Roman" panose="02020603050405020304" pitchFamily="18" charset="0"/>
              </a:rPr>
              <a:t> </a:t>
            </a:r>
            <a:r>
              <a:rPr lang="en-US" altLang="en-US" sz="3600" b="1" i="1" dirty="0" err="1">
                <a:latin typeface="Times New Roman" panose="02020603050405020304" pitchFamily="18" charset="0"/>
              </a:rPr>
              <a:t>thêm</a:t>
            </a:r>
            <a:r>
              <a:rPr lang="en-US" altLang="en-US" sz="3600" b="1" i="1" dirty="0">
                <a:latin typeface="Times New Roman" panose="02020603050405020304" pitchFamily="18" charset="0"/>
              </a:rPr>
              <a:t> </a:t>
            </a:r>
            <a:r>
              <a:rPr lang="en-US" altLang="en-US" sz="3600" b="1" i="1" dirty="0" err="1">
                <a:latin typeface="Times New Roman" panose="02020603050405020304" pitchFamily="18" charset="0"/>
              </a:rPr>
              <a:t>áo</a:t>
            </a:r>
            <a:r>
              <a:rPr lang="en-US" altLang="en-US" sz="3600" b="1" i="1" dirty="0">
                <a:latin typeface="Times New Roman" panose="02020603050405020304" pitchFamily="18" charset="0"/>
              </a:rPr>
              <a:t> </a:t>
            </a:r>
            <a:r>
              <a:rPr lang="en-US" altLang="en-US" sz="3600" b="1" i="1" dirty="0" err="1">
                <a:latin typeface="Times New Roman" panose="02020603050405020304" pitchFamily="18" charset="0"/>
              </a:rPr>
              <a:t>đâu</a:t>
            </a:r>
            <a:r>
              <a:rPr lang="en-US" altLang="en-US" sz="3600" b="1" i="1" dirty="0">
                <a:latin typeface="Times New Roman" panose="02020603050405020304" pitchFamily="18" charset="0"/>
              </a:rPr>
              <a:t>.</a:t>
            </a:r>
          </a:p>
          <a:p>
            <a:pPr eaLnBrk="1" hangingPunct="1">
              <a:spcBef>
                <a:spcPct val="0"/>
              </a:spcBef>
              <a:buFontTx/>
              <a:buNone/>
              <a:defRPr/>
            </a:pPr>
            <a:r>
              <a:rPr lang="en-US" altLang="en-US" sz="3600" i="1" dirty="0">
                <a:latin typeface="Times New Roman" panose="02020603050405020304" pitchFamily="18" charset="0"/>
              </a:rPr>
              <a:t> </a:t>
            </a:r>
            <a:r>
              <a:rPr lang="en-US" altLang="en-US" sz="3600" i="1" dirty="0" err="1">
                <a:latin typeface="Times New Roman" panose="02020603050405020304" pitchFamily="18" charset="0"/>
              </a:rPr>
              <a:t>Giọng</a:t>
            </a:r>
            <a:r>
              <a:rPr lang="en-US" altLang="en-US" sz="3600" i="1" dirty="0">
                <a:latin typeface="Times New Roman" panose="02020603050405020304" pitchFamily="18" charset="0"/>
              </a:rPr>
              <a:t> </a:t>
            </a:r>
            <a:r>
              <a:rPr lang="en-US" altLang="en-US" sz="3600" i="1" dirty="0" err="1">
                <a:latin typeface="Times New Roman" panose="02020603050405020304" pitchFamily="18" charset="0"/>
              </a:rPr>
              <a:t>mẹ</a:t>
            </a:r>
            <a:r>
              <a:rPr lang="en-US" altLang="en-US" sz="3600" i="1" dirty="0">
                <a:latin typeface="Times New Roman" panose="02020603050405020304" pitchFamily="18" charset="0"/>
              </a:rPr>
              <a:t> </a:t>
            </a:r>
            <a:r>
              <a:rPr lang="en-US" altLang="en-US" sz="3600" i="1" dirty="0" err="1">
                <a:latin typeface="Times New Roman" panose="02020603050405020304" pitchFamily="18" charset="0"/>
              </a:rPr>
              <a:t>trầm</a:t>
            </a:r>
            <a:r>
              <a:rPr lang="en-US" altLang="en-US" sz="3600" i="1" dirty="0">
                <a:latin typeface="Times New Roman" panose="02020603050405020304" pitchFamily="18" charset="0"/>
              </a:rPr>
              <a:t> </a:t>
            </a:r>
            <a:r>
              <a:rPr lang="en-US" altLang="en-US" sz="3600" i="1" dirty="0" err="1">
                <a:latin typeface="Times New Roman" panose="02020603050405020304" pitchFamily="18" charset="0"/>
              </a:rPr>
              <a:t>xuống</a:t>
            </a:r>
            <a:r>
              <a:rPr lang="en-US" altLang="en-US" sz="3600" b="1" i="1" dirty="0">
                <a:latin typeface="Times New Roman" panose="02020603050405020304" pitchFamily="18" charset="0"/>
              </a:rPr>
              <a:t>:</a:t>
            </a:r>
          </a:p>
          <a:p>
            <a:pPr>
              <a:spcBef>
                <a:spcPct val="0"/>
              </a:spcBef>
              <a:buNone/>
              <a:defRPr/>
            </a:pPr>
            <a:r>
              <a:rPr lang="vi-VN" altLang="en-US" sz="3600" b="1" i="1" dirty="0">
                <a:latin typeface="Times New Roman" panose="02020603050405020304" pitchFamily="18" charset="0"/>
              </a:rPr>
              <a:t>- </a:t>
            </a:r>
            <a:r>
              <a:rPr lang="en-US" altLang="en-US" sz="3600" b="1" i="1" dirty="0" err="1">
                <a:latin typeface="Times New Roman" panose="02020603050405020304" pitchFamily="18" charset="0"/>
              </a:rPr>
              <a:t>Năm</a:t>
            </a:r>
            <a:r>
              <a:rPr lang="en-US" altLang="en-US" sz="3600" b="1" i="1" dirty="0">
                <a:latin typeface="Times New Roman" panose="02020603050405020304" pitchFamily="18" charset="0"/>
              </a:rPr>
              <a:t> nay </a:t>
            </a:r>
            <a:r>
              <a:rPr lang="en-US" altLang="en-US" sz="3600" b="1" i="1" dirty="0" err="1">
                <a:latin typeface="Times New Roman" panose="02020603050405020304" pitchFamily="18" charset="0"/>
              </a:rPr>
              <a:t>trời</a:t>
            </a:r>
            <a:r>
              <a:rPr lang="en-US" altLang="en-US" sz="3600" b="1" i="1" dirty="0">
                <a:latin typeface="Times New Roman" panose="02020603050405020304" pitchFamily="18" charset="0"/>
              </a:rPr>
              <a:t> </a:t>
            </a:r>
            <a:r>
              <a:rPr lang="en-US" altLang="en-US" sz="3600" b="1" i="1" dirty="0" err="1">
                <a:latin typeface="Times New Roman" panose="02020603050405020304" pitchFamily="18" charset="0"/>
              </a:rPr>
              <a:t>lạnh</a:t>
            </a:r>
            <a:r>
              <a:rPr lang="en-US" altLang="en-US" sz="3600" b="1" i="1" dirty="0">
                <a:latin typeface="Times New Roman" panose="02020603050405020304" pitchFamily="18" charset="0"/>
              </a:rPr>
              <a:t> </a:t>
            </a:r>
            <a:r>
              <a:rPr lang="en-US" altLang="en-US" sz="3600" b="1" i="1" dirty="0" err="1">
                <a:latin typeface="Times New Roman" panose="02020603050405020304" pitchFamily="18" charset="0"/>
              </a:rPr>
              <a:t>lắm</a:t>
            </a:r>
            <a:r>
              <a:rPr lang="en-US" altLang="en-US" sz="3600" b="1" i="1" dirty="0">
                <a:latin typeface="Times New Roman" panose="02020603050405020304" pitchFamily="18" charset="0"/>
              </a:rPr>
              <a:t>.</a:t>
            </a:r>
            <a:r>
              <a:rPr lang="vi-VN" altLang="en-US" sz="3600" b="1" i="1" dirty="0">
                <a:latin typeface="Times New Roman" panose="02020603050405020304" pitchFamily="18" charset="0"/>
              </a:rPr>
              <a:t> </a:t>
            </a:r>
            <a:r>
              <a:rPr lang="en-US" altLang="en-US" sz="3600" b="1" i="1" dirty="0" err="1">
                <a:latin typeface="Times New Roman" panose="02020603050405020304" pitchFamily="18" charset="0"/>
              </a:rPr>
              <a:t>Không</a:t>
            </a:r>
            <a:r>
              <a:rPr lang="en-US" altLang="en-US" sz="3600" b="1" i="1" dirty="0">
                <a:latin typeface="Times New Roman" panose="02020603050405020304" pitchFamily="18" charset="0"/>
              </a:rPr>
              <a:t> </a:t>
            </a:r>
            <a:r>
              <a:rPr lang="en-US" altLang="en-US" sz="3600" b="1" i="1" dirty="0" err="1">
                <a:latin typeface="Times New Roman" panose="02020603050405020304" pitchFamily="18" charset="0"/>
              </a:rPr>
              <a:t>có</a:t>
            </a:r>
            <a:r>
              <a:rPr lang="en-US" altLang="en-US" sz="3600" b="1" i="1" dirty="0">
                <a:latin typeface="Times New Roman" panose="02020603050405020304" pitchFamily="18" charset="0"/>
              </a:rPr>
              <a:t> </a:t>
            </a:r>
            <a:r>
              <a:rPr lang="en-US" altLang="en-US" sz="3600" b="1" i="1" dirty="0" err="1">
                <a:latin typeface="Times New Roman" panose="02020603050405020304" pitchFamily="18" charset="0"/>
              </a:rPr>
              <a:t>áo</a:t>
            </a:r>
            <a:r>
              <a:rPr lang="en-US" altLang="en-US" sz="3600" b="1" i="1" dirty="0">
                <a:latin typeface="Times New Roman" panose="02020603050405020304" pitchFamily="18" charset="0"/>
              </a:rPr>
              <a:t> </a:t>
            </a:r>
            <a:r>
              <a:rPr lang="en-US" altLang="en-US" sz="3600" b="1" i="1" dirty="0" err="1">
                <a:latin typeface="Times New Roman" panose="02020603050405020304" pitchFamily="18" charset="0"/>
              </a:rPr>
              <a:t>ấm</a:t>
            </a:r>
            <a:r>
              <a:rPr lang="en-US" altLang="en-US" sz="3600" b="1" i="1" dirty="0">
                <a:latin typeface="Times New Roman" panose="02020603050405020304" pitchFamily="18" charset="0"/>
              </a:rPr>
              <a:t> con </a:t>
            </a:r>
            <a:r>
              <a:rPr lang="en-US" altLang="en-US" sz="3600" b="1" i="1" dirty="0" err="1">
                <a:latin typeface="Times New Roman" panose="02020603050405020304" pitchFamily="18" charset="0"/>
              </a:rPr>
              <a:t>sẽ</a:t>
            </a:r>
            <a:r>
              <a:rPr lang="en-US" altLang="en-US" sz="3600" b="1" i="1" dirty="0">
                <a:latin typeface="Times New Roman" panose="02020603050405020304" pitchFamily="18" charset="0"/>
              </a:rPr>
              <a:t> </a:t>
            </a:r>
            <a:r>
              <a:rPr lang="en-US" altLang="en-US" sz="3600" b="1" i="1" dirty="0" err="1">
                <a:latin typeface="Times New Roman" panose="02020603050405020304" pitchFamily="18" charset="0"/>
              </a:rPr>
              <a:t>ốm</a:t>
            </a:r>
            <a:r>
              <a:rPr lang="en-US" altLang="en-US" sz="3600" b="1" i="1" dirty="0">
                <a:latin typeface="Times New Roman" panose="02020603050405020304" pitchFamily="18" charset="0"/>
              </a:rPr>
              <a:t> </a:t>
            </a:r>
            <a:r>
              <a:rPr lang="en-US" altLang="en-US" sz="3600" b="1" i="1" dirty="0" err="1">
                <a:latin typeface="Times New Roman" panose="02020603050405020304" pitchFamily="18" charset="0"/>
              </a:rPr>
              <a:t>mất</a:t>
            </a:r>
            <a:r>
              <a:rPr lang="en-US" altLang="en-US" sz="3600" b="1" i="1" dirty="0">
                <a:latin typeface="Times New Roman" panose="02020603050405020304" pitchFamily="18" charset="0"/>
              </a:rPr>
              <a:t>.</a:t>
            </a:r>
          </a:p>
          <a:p>
            <a:pPr>
              <a:spcBef>
                <a:spcPct val="0"/>
              </a:spcBef>
              <a:buNone/>
              <a:defRPr/>
            </a:pPr>
            <a:r>
              <a:rPr lang="vi-VN" altLang="en-US" sz="3600" b="1" i="1" dirty="0">
                <a:latin typeface="Times New Roman" panose="02020603050405020304" pitchFamily="18" charset="0"/>
              </a:rPr>
              <a:t>- </a:t>
            </a:r>
            <a:r>
              <a:rPr lang="en-US" altLang="en-US" sz="3600" b="1" i="1" dirty="0">
                <a:latin typeface="Times New Roman" panose="02020603050405020304" pitchFamily="18" charset="0"/>
              </a:rPr>
              <a:t>Con </a:t>
            </a:r>
            <a:r>
              <a:rPr lang="en-US" altLang="en-US" sz="3600" b="1" i="1" dirty="0" err="1">
                <a:latin typeface="Times New Roman" panose="02020603050405020304" pitchFamily="18" charset="0"/>
              </a:rPr>
              <a:t>khỏe</a:t>
            </a:r>
            <a:r>
              <a:rPr lang="en-US" altLang="en-US" sz="3600" b="1" i="1" dirty="0">
                <a:latin typeface="Times New Roman" panose="02020603050405020304" pitchFamily="18" charset="0"/>
              </a:rPr>
              <a:t> </a:t>
            </a:r>
            <a:r>
              <a:rPr lang="en-US" altLang="en-US" sz="3600" b="1" i="1" dirty="0" err="1">
                <a:latin typeface="Times New Roman" panose="02020603050405020304" pitchFamily="18" charset="0"/>
              </a:rPr>
              <a:t>lắm</a:t>
            </a:r>
            <a:r>
              <a:rPr lang="en-US" altLang="en-US" sz="3600" b="1" i="1" dirty="0">
                <a:latin typeface="Times New Roman" panose="02020603050405020304" pitchFamily="18" charset="0"/>
              </a:rPr>
              <a:t>,</a:t>
            </a:r>
            <a:r>
              <a:rPr lang="vi-VN" altLang="en-US" sz="3600" b="1" i="1" dirty="0">
                <a:latin typeface="Times New Roman" panose="02020603050405020304" pitchFamily="18" charset="0"/>
              </a:rPr>
              <a:t> </a:t>
            </a:r>
            <a:r>
              <a:rPr lang="en-US" altLang="en-US" sz="3600" b="1" i="1" dirty="0" err="1">
                <a:latin typeface="Times New Roman" panose="02020603050405020304" pitchFamily="18" charset="0"/>
              </a:rPr>
              <a:t>mẹ</a:t>
            </a:r>
            <a:r>
              <a:rPr lang="en-US" altLang="en-US" sz="3600" b="1" i="1" dirty="0">
                <a:latin typeface="Times New Roman" panose="02020603050405020304" pitchFamily="18" charset="0"/>
              </a:rPr>
              <a:t> ạ.</a:t>
            </a:r>
            <a:r>
              <a:rPr lang="vi-VN" altLang="en-US" sz="3600" b="1" i="1" dirty="0">
                <a:latin typeface="Times New Roman" panose="02020603050405020304" pitchFamily="18" charset="0"/>
              </a:rPr>
              <a:t> </a:t>
            </a:r>
            <a:r>
              <a:rPr lang="en-US" altLang="en-US" sz="3600" b="1" i="1" dirty="0">
                <a:latin typeface="Times New Roman" panose="02020603050405020304" pitchFamily="18" charset="0"/>
              </a:rPr>
              <a:t>Con </a:t>
            </a:r>
            <a:r>
              <a:rPr lang="en-US" altLang="en-US" sz="3600" b="1" i="1" dirty="0" err="1">
                <a:latin typeface="Times New Roman" panose="02020603050405020304" pitchFamily="18" charset="0"/>
              </a:rPr>
              <a:t>sẽ</a:t>
            </a:r>
            <a:r>
              <a:rPr lang="en-US" altLang="en-US" sz="3600" b="1" i="1" dirty="0">
                <a:latin typeface="Times New Roman" panose="02020603050405020304" pitchFamily="18" charset="0"/>
              </a:rPr>
              <a:t> </a:t>
            </a:r>
            <a:r>
              <a:rPr lang="en-US" altLang="en-US" sz="3600" b="1" i="1" dirty="0" err="1">
                <a:latin typeface="Times New Roman" panose="02020603050405020304" pitchFamily="18" charset="0"/>
              </a:rPr>
              <a:t>mặc</a:t>
            </a:r>
            <a:r>
              <a:rPr lang="en-US" altLang="en-US" sz="3600" b="1" i="1" dirty="0">
                <a:latin typeface="Times New Roman" panose="02020603050405020304" pitchFamily="18" charset="0"/>
              </a:rPr>
              <a:t> </a:t>
            </a:r>
            <a:r>
              <a:rPr lang="en-US" altLang="en-US" sz="3600" b="1" i="1" dirty="0" err="1">
                <a:latin typeface="Times New Roman" panose="02020603050405020304" pitchFamily="18" charset="0"/>
              </a:rPr>
              <a:t>thêm</a:t>
            </a:r>
            <a:r>
              <a:rPr lang="en-US" altLang="en-US" sz="3600" b="1" i="1" dirty="0">
                <a:latin typeface="Times New Roman" panose="02020603050405020304" pitchFamily="18" charset="0"/>
              </a:rPr>
              <a:t> </a:t>
            </a:r>
            <a:r>
              <a:rPr lang="en-US" altLang="en-US" sz="3600" b="1" i="1" dirty="0" err="1">
                <a:latin typeface="Times New Roman" panose="02020603050405020304" pitchFamily="18" charset="0"/>
              </a:rPr>
              <a:t>nhiều</a:t>
            </a:r>
            <a:r>
              <a:rPr lang="en-US" altLang="en-US" sz="3600" b="1" i="1" dirty="0">
                <a:latin typeface="Times New Roman" panose="02020603050405020304" pitchFamily="18" charset="0"/>
              </a:rPr>
              <a:t> </a:t>
            </a:r>
            <a:r>
              <a:rPr lang="en-US" altLang="en-US" sz="3600" b="1" i="1" dirty="0" err="1">
                <a:latin typeface="Times New Roman" panose="02020603050405020304" pitchFamily="18" charset="0"/>
              </a:rPr>
              <a:t>áo</a:t>
            </a:r>
            <a:r>
              <a:rPr lang="en-US" altLang="en-US" sz="3600" b="1" i="1" dirty="0">
                <a:latin typeface="Times New Roman" panose="02020603050405020304" pitchFamily="18" charset="0"/>
              </a:rPr>
              <a:t> </a:t>
            </a:r>
            <a:r>
              <a:rPr lang="en-US" altLang="en-US" sz="3600" b="1" i="1" dirty="0" err="1">
                <a:latin typeface="Times New Roman" panose="02020603050405020304" pitchFamily="18" charset="0"/>
              </a:rPr>
              <a:t>cũ</a:t>
            </a:r>
            <a:r>
              <a:rPr lang="en-US" altLang="en-US" sz="3600" b="1" i="1" dirty="0">
                <a:latin typeface="Times New Roman" panose="02020603050405020304" pitchFamily="18" charset="0"/>
              </a:rPr>
              <a:t> ở </a:t>
            </a:r>
            <a:r>
              <a:rPr lang="en-US" altLang="en-US" sz="3600" b="1" i="1" dirty="0" err="1">
                <a:latin typeface="Times New Roman" panose="02020603050405020304" pitchFamily="18" charset="0"/>
              </a:rPr>
              <a:t>bên</a:t>
            </a:r>
            <a:r>
              <a:rPr lang="vi-VN" altLang="en-US" sz="3600" b="1" i="1" dirty="0">
                <a:latin typeface="Times New Roman" panose="02020603050405020304" pitchFamily="18" charset="0"/>
              </a:rPr>
              <a:t> </a:t>
            </a:r>
            <a:r>
              <a:rPr lang="en-US" altLang="en-US" sz="3600" b="1" i="1" dirty="0" err="1">
                <a:latin typeface="Times New Roman" panose="02020603050405020304" pitchFamily="18" charset="0"/>
              </a:rPr>
              <a:t>trong</a:t>
            </a:r>
            <a:r>
              <a:rPr lang="en-US" altLang="en-US" sz="3600" b="1" i="1" dirty="0">
                <a:latin typeface="Times New Roman" panose="02020603050405020304" pitchFamily="18" charset="0"/>
              </a:rPr>
              <a:t>.</a:t>
            </a:r>
          </a:p>
          <a:p>
            <a:pPr eaLnBrk="1" hangingPunct="1">
              <a:spcBef>
                <a:spcPct val="0"/>
              </a:spcBef>
              <a:buFontTx/>
              <a:buNone/>
              <a:defRPr/>
            </a:pPr>
            <a:r>
              <a:rPr lang="en-US" altLang="en-US" sz="3600" b="1" i="1" dirty="0">
                <a:latin typeface="Times New Roman" panose="02020603050405020304" pitchFamily="18" charset="0"/>
              </a:rPr>
              <a:t> </a:t>
            </a:r>
            <a:r>
              <a:rPr lang="en-US" altLang="en-US" sz="3600" i="1" dirty="0" err="1">
                <a:latin typeface="Times New Roman" panose="02020603050405020304" pitchFamily="18" charset="0"/>
              </a:rPr>
              <a:t>Tiếng</a:t>
            </a:r>
            <a:r>
              <a:rPr lang="en-US" altLang="en-US" sz="3600" i="1" dirty="0">
                <a:latin typeface="Times New Roman" panose="02020603050405020304" pitchFamily="18" charset="0"/>
              </a:rPr>
              <a:t> </a:t>
            </a:r>
            <a:r>
              <a:rPr lang="en-US" altLang="en-US" sz="3600" i="1" dirty="0" err="1">
                <a:latin typeface="Times New Roman" panose="02020603050405020304" pitchFamily="18" charset="0"/>
              </a:rPr>
              <a:t>mẹ</a:t>
            </a:r>
            <a:r>
              <a:rPr lang="en-US" altLang="en-US" sz="3600" i="1" dirty="0">
                <a:latin typeface="Times New Roman" panose="02020603050405020304" pitchFamily="18" charset="0"/>
              </a:rPr>
              <a:t> </a:t>
            </a:r>
            <a:r>
              <a:rPr lang="en-US" altLang="en-US" sz="3600" i="1" dirty="0" err="1">
                <a:latin typeface="Times New Roman" panose="02020603050405020304" pitchFamily="18" charset="0"/>
              </a:rPr>
              <a:t>âu</a:t>
            </a:r>
            <a:r>
              <a:rPr lang="en-US" altLang="en-US" sz="3600" i="1" dirty="0">
                <a:latin typeface="Times New Roman" panose="02020603050405020304" pitchFamily="18" charset="0"/>
              </a:rPr>
              <a:t> </a:t>
            </a:r>
            <a:r>
              <a:rPr lang="en-US" altLang="en-US" sz="3600" i="1" dirty="0" err="1">
                <a:latin typeface="Times New Roman" panose="02020603050405020304" pitchFamily="18" charset="0"/>
              </a:rPr>
              <a:t>yếm</a:t>
            </a:r>
            <a:r>
              <a:rPr lang="en-US" altLang="en-US" sz="3600" i="1" dirty="0">
                <a:latin typeface="Times New Roman" panose="02020603050405020304" pitchFamily="18" charset="0"/>
              </a:rPr>
              <a:t>:</a:t>
            </a:r>
            <a:r>
              <a:rPr lang="vi-VN" altLang="en-US" sz="3600" i="1" dirty="0">
                <a:latin typeface="Times New Roman" panose="02020603050405020304" pitchFamily="18" charset="0"/>
              </a:rPr>
              <a:t> </a:t>
            </a:r>
            <a:endParaRPr lang="en-US" altLang="en-US" sz="3600" i="1" dirty="0">
              <a:latin typeface="Times New Roman" panose="02020603050405020304" pitchFamily="18" charset="0"/>
            </a:endParaRPr>
          </a:p>
          <a:p>
            <a:pPr eaLnBrk="1" hangingPunct="1">
              <a:spcBef>
                <a:spcPct val="0"/>
              </a:spcBef>
              <a:buFontTx/>
              <a:buNone/>
              <a:defRPr/>
            </a:pPr>
            <a:r>
              <a:rPr lang="en-US" altLang="en-US" sz="3600" b="1" i="1" dirty="0">
                <a:latin typeface="Times New Roman" panose="02020603050405020304" pitchFamily="18" charset="0"/>
              </a:rPr>
              <a:t> - </a:t>
            </a:r>
            <a:r>
              <a:rPr lang="en-US" altLang="en-US" sz="3600" b="1" i="1" dirty="0" err="1">
                <a:latin typeface="Times New Roman" panose="02020603050405020304" pitchFamily="18" charset="0"/>
              </a:rPr>
              <a:t>Để</a:t>
            </a:r>
            <a:r>
              <a:rPr lang="en-US" altLang="en-US" sz="3600" b="1" i="1" dirty="0">
                <a:latin typeface="Times New Roman" panose="02020603050405020304" pitchFamily="18" charset="0"/>
              </a:rPr>
              <a:t> </a:t>
            </a:r>
            <a:r>
              <a:rPr lang="en-US" altLang="en-US" sz="3600" b="1" i="1" dirty="0" err="1">
                <a:latin typeface="Times New Roman" panose="02020603050405020304" pitchFamily="18" charset="0"/>
              </a:rPr>
              <a:t>mẹ</a:t>
            </a:r>
            <a:r>
              <a:rPr lang="en-US" altLang="en-US" sz="3600" b="1" i="1" dirty="0">
                <a:latin typeface="Times New Roman" panose="02020603050405020304" pitchFamily="18" charset="0"/>
              </a:rPr>
              <a:t> </a:t>
            </a:r>
            <a:r>
              <a:rPr lang="en-US" altLang="en-US" sz="3600" b="1" i="1" dirty="0" err="1">
                <a:latin typeface="Times New Roman" panose="02020603050405020304" pitchFamily="18" charset="0"/>
              </a:rPr>
              <a:t>nghĩ</a:t>
            </a:r>
            <a:r>
              <a:rPr lang="en-US" altLang="en-US" sz="3600" b="1" i="1" dirty="0">
                <a:latin typeface="Times New Roman" panose="02020603050405020304" pitchFamily="18" charset="0"/>
              </a:rPr>
              <a:t> </a:t>
            </a:r>
            <a:r>
              <a:rPr lang="en-US" altLang="en-US" sz="3600" b="1" i="1" dirty="0" err="1">
                <a:latin typeface="Times New Roman" panose="02020603050405020304" pitchFamily="18" charset="0"/>
              </a:rPr>
              <a:t>đã</a:t>
            </a:r>
            <a:r>
              <a:rPr lang="en-US" altLang="en-US" sz="3600" b="1" i="1" dirty="0">
                <a:latin typeface="Times New Roman" panose="02020603050405020304" pitchFamily="18" charset="0"/>
              </a:rPr>
              <a:t>.</a:t>
            </a:r>
            <a:r>
              <a:rPr lang="vi-VN" altLang="en-US" sz="3600" b="1" i="1" dirty="0">
                <a:latin typeface="Times New Roman" panose="02020603050405020304" pitchFamily="18" charset="0"/>
              </a:rPr>
              <a:t> </a:t>
            </a:r>
            <a:r>
              <a:rPr lang="en-US" altLang="en-US" sz="3600" b="1" i="1" dirty="0">
                <a:latin typeface="Times New Roman" panose="02020603050405020304" pitchFamily="18" charset="0"/>
              </a:rPr>
              <a:t>Con </a:t>
            </a:r>
            <a:r>
              <a:rPr lang="en-US" altLang="en-US" sz="3600" b="1" i="1" dirty="0" err="1">
                <a:latin typeface="Times New Roman" panose="02020603050405020304" pitchFamily="18" charset="0"/>
              </a:rPr>
              <a:t>đi</a:t>
            </a:r>
            <a:r>
              <a:rPr lang="en-US" altLang="en-US" sz="3600" b="1" i="1" dirty="0">
                <a:latin typeface="Times New Roman" panose="02020603050405020304" pitchFamily="18" charset="0"/>
              </a:rPr>
              <a:t> </a:t>
            </a:r>
            <a:r>
              <a:rPr lang="en-US" altLang="en-US" sz="3600" b="1" i="1" dirty="0" err="1">
                <a:latin typeface="Times New Roman" panose="02020603050405020304" pitchFamily="18" charset="0"/>
              </a:rPr>
              <a:t>ngủ</a:t>
            </a:r>
            <a:r>
              <a:rPr lang="en-US" altLang="en-US" sz="3600" b="1" i="1" dirty="0">
                <a:latin typeface="Times New Roman" panose="02020603050405020304" pitchFamily="18" charset="0"/>
              </a:rPr>
              <a:t> </a:t>
            </a:r>
            <a:r>
              <a:rPr lang="en-US" altLang="en-US" sz="3600" b="1" i="1" dirty="0" err="1">
                <a:latin typeface="Times New Roman" panose="02020603050405020304" pitchFamily="18" charset="0"/>
              </a:rPr>
              <a:t>đi</a:t>
            </a:r>
            <a:r>
              <a:rPr lang="en-US" altLang="en-US" sz="3600" b="1" i="1" dirty="0">
                <a:latin typeface="Times New Roman" panose="02020603050405020304" pitchFamily="18" charset="0"/>
              </a:rPr>
              <a:t>.</a:t>
            </a:r>
          </a:p>
        </p:txBody>
      </p:sp>
      <p:sp>
        <p:nvSpPr>
          <p:cNvPr id="6" name="Text Box 5">
            <a:extLst>
              <a:ext uri="{FF2B5EF4-FFF2-40B4-BE49-F238E27FC236}">
                <a16:creationId xmlns:a16="http://schemas.microsoft.com/office/drawing/2014/main" id="{3E2EEE23-C419-4486-8478-DECBDB9BEE89}"/>
              </a:ext>
            </a:extLst>
          </p:cNvPr>
          <p:cNvSpPr txBox="1">
            <a:spLocks noChangeArrowheads="1"/>
          </p:cNvSpPr>
          <p:nvPr/>
        </p:nvSpPr>
        <p:spPr bwMode="auto">
          <a:xfrm>
            <a:off x="256572" y="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dirty="0" err="1">
                <a:solidFill>
                  <a:srgbClr val="FF0000"/>
                </a:solidFill>
                <a:latin typeface="Times New Roman" panose="02020603050405020304" pitchFamily="18" charset="0"/>
              </a:rPr>
              <a:t>Đọc</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diễn</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cảm</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đoạn</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văn</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sau</a:t>
            </a:r>
            <a:r>
              <a:rPr lang="en-US" altLang="en-US" b="1" dirty="0">
                <a:solidFill>
                  <a:srgbClr val="FF0000"/>
                </a:solidFill>
                <a:latin typeface="Times New Roman" panose="02020603050405020304" pitchFamily="18" charset="0"/>
              </a:rPr>
              <a: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3" name="Rectangles 12"/>
          <p:cNvSpPr/>
          <p:nvPr/>
        </p:nvSpPr>
        <p:spPr>
          <a:xfrm>
            <a:off x="642916" y="892381"/>
            <a:ext cx="10502900" cy="1568450"/>
          </a:xfrm>
          <a:prstGeom prst="rect">
            <a:avLst/>
          </a:prstGeom>
          <a:noFill/>
          <a:ln>
            <a:noFill/>
          </a:ln>
        </p:spPr>
        <p:txBody>
          <a:bodyPr wrap="square" rtlCol="0" anchor="t">
            <a:spAutoFit/>
            <a:scene3d>
              <a:camera prst="orthographicFront"/>
              <a:lightRig rig="soft" dir="t">
                <a:rot lat="0" lon="0" rev="15600000"/>
              </a:lightRig>
            </a:scene3d>
            <a:sp3d extrusionH="57150" prstMaterial="softEdge">
              <a:bevelT w="25400" h="38100"/>
            </a:sp3d>
          </a:bodyPr>
          <a:lstStyle/>
          <a:p>
            <a:pPr algn="ctr"/>
            <a:r>
              <a:rPr lang="en-US" altLang="zh-CN" sz="9600" b="1" dirty="0" err="1">
                <a:solidFill>
                  <a:schemeClr val="bg1"/>
                </a:solidFill>
                <a:effectLst/>
                <a:latin typeface="Times New Roman" panose="02020603050405020304" charset="0"/>
                <a:cs typeface="Times New Roman" panose="02020603050405020304" charset="0"/>
              </a:rPr>
              <a:t>Luyện</a:t>
            </a:r>
            <a:r>
              <a:rPr lang="en-US" altLang="zh-CN" sz="9600" b="1" dirty="0">
                <a:solidFill>
                  <a:schemeClr val="bg1"/>
                </a:solidFill>
                <a:effectLst/>
                <a:latin typeface="Times New Roman" panose="02020603050405020304" charset="0"/>
                <a:cs typeface="Times New Roman" panose="02020603050405020304" charset="0"/>
              </a:rPr>
              <a:t> </a:t>
            </a:r>
            <a:r>
              <a:rPr lang="en-US" altLang="zh-CN" sz="9600" b="1" dirty="0" err="1">
                <a:solidFill>
                  <a:schemeClr val="bg1"/>
                </a:solidFill>
                <a:effectLst/>
                <a:latin typeface="Times New Roman" panose="02020603050405020304" charset="0"/>
                <a:cs typeface="Times New Roman" panose="02020603050405020304" charset="0"/>
              </a:rPr>
              <a:t>đọc</a:t>
            </a:r>
            <a:r>
              <a:rPr lang="en-US" altLang="zh-CN" sz="9600" b="1" dirty="0">
                <a:solidFill>
                  <a:schemeClr val="bg1"/>
                </a:solidFill>
                <a:effectLst/>
                <a:latin typeface="Times New Roman" panose="02020603050405020304" charset="0"/>
                <a:cs typeface="Times New Roman" panose="02020603050405020304" charset="0"/>
              </a:rPr>
              <a:t> </a:t>
            </a:r>
            <a:r>
              <a:rPr lang="en-US" altLang="zh-CN" sz="9600" b="1" dirty="0" err="1">
                <a:solidFill>
                  <a:schemeClr val="bg1"/>
                </a:solidFill>
                <a:effectLst/>
                <a:latin typeface="Times New Roman" panose="02020603050405020304" charset="0"/>
                <a:cs typeface="Times New Roman" panose="02020603050405020304" charset="0"/>
              </a:rPr>
              <a:t>phân</a:t>
            </a:r>
            <a:r>
              <a:rPr lang="en-US" altLang="zh-CN" sz="9600" b="1" dirty="0">
                <a:solidFill>
                  <a:schemeClr val="bg1"/>
                </a:solidFill>
                <a:effectLst/>
                <a:latin typeface="Times New Roman" panose="02020603050405020304" charset="0"/>
                <a:cs typeface="Times New Roman" panose="02020603050405020304" charset="0"/>
              </a:rPr>
              <a:t> </a:t>
            </a:r>
            <a:r>
              <a:rPr lang="en-US" altLang="zh-CN" sz="9600" b="1" dirty="0" err="1">
                <a:solidFill>
                  <a:schemeClr val="bg1"/>
                </a:solidFill>
                <a:effectLst/>
                <a:latin typeface="Times New Roman" panose="02020603050405020304" charset="0"/>
                <a:cs typeface="Times New Roman" panose="02020603050405020304" charset="0"/>
              </a:rPr>
              <a:t>vai</a:t>
            </a:r>
            <a:endParaRPr lang="en-US" altLang="zh-CN" sz="9600" b="1" dirty="0">
              <a:solidFill>
                <a:schemeClr val="bg1"/>
              </a:solidFill>
              <a:effectLst/>
              <a:latin typeface="Times New Roman" panose="02020603050405020304" charset="0"/>
              <a:cs typeface="Times New Roman" panose="0202060305040502030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0" y="1606669"/>
            <a:ext cx="12051030" cy="1322070"/>
          </a:xfrm>
          <a:prstGeom prst="rect">
            <a:avLst/>
          </a:prstGeom>
          <a:noFill/>
        </p:spPr>
        <p:txBody>
          <a:bodyPr wrap="square" rtlCol="0">
            <a:spAutoFit/>
          </a:bodyPr>
          <a:lstStyle/>
          <a:p>
            <a:r>
              <a:rPr lang="en-US" sz="4000" b="1" dirty="0" err="1">
                <a:solidFill>
                  <a:srgbClr val="C00000"/>
                </a:solidFill>
                <a:latin typeface="Times New Roman" panose="02020603050405020304" charset="0"/>
                <a:cs typeface="Times New Roman" panose="02020603050405020304" charset="0"/>
              </a:rPr>
              <a:t>Giọng</a:t>
            </a:r>
            <a:r>
              <a:rPr lang="en-US" sz="4000" b="1" dirty="0">
                <a:solidFill>
                  <a:srgbClr val="C00000"/>
                </a:solidFill>
                <a:latin typeface="Times New Roman" panose="02020603050405020304" charset="0"/>
                <a:cs typeface="Times New Roman" panose="02020603050405020304" charset="0"/>
              </a:rPr>
              <a:t> </a:t>
            </a:r>
            <a:r>
              <a:rPr lang="en-US" sz="4000" b="1" dirty="0" err="1">
                <a:solidFill>
                  <a:srgbClr val="C00000"/>
                </a:solidFill>
                <a:latin typeface="Times New Roman" panose="02020603050405020304" charset="0"/>
                <a:cs typeface="Times New Roman" panose="02020603050405020304" charset="0"/>
              </a:rPr>
              <a:t>của</a:t>
            </a:r>
            <a:r>
              <a:rPr lang="en-US" sz="4000" b="1" dirty="0">
                <a:solidFill>
                  <a:srgbClr val="C00000"/>
                </a:solidFill>
                <a:latin typeface="Times New Roman" panose="02020603050405020304" charset="0"/>
                <a:cs typeface="Times New Roman" panose="02020603050405020304" charset="0"/>
              </a:rPr>
              <a:t> </a:t>
            </a:r>
            <a:r>
              <a:rPr lang="en-US" sz="4000" b="1" dirty="0" err="1">
                <a:solidFill>
                  <a:srgbClr val="C00000"/>
                </a:solidFill>
                <a:latin typeface="Times New Roman" panose="02020603050405020304" charset="0"/>
                <a:cs typeface="Times New Roman" panose="02020603050405020304" charset="0"/>
              </a:rPr>
              <a:t>mẹ</a:t>
            </a:r>
            <a:r>
              <a:rPr lang="en-US" sz="4000" dirty="0">
                <a:solidFill>
                  <a:schemeClr val="tx1"/>
                </a:solidFill>
                <a:latin typeface="Times New Roman" panose="02020603050405020304" charset="0"/>
                <a:cs typeface="Times New Roman" panose="02020603050405020304" charset="0"/>
              </a:rPr>
              <a:t>:</a:t>
            </a:r>
            <a:r>
              <a:rPr lang="en-US" sz="4000" b="1" dirty="0">
                <a:latin typeface="Times New Roman" panose="02020603050405020304" charset="0"/>
                <a:cs typeface="Times New Roman" panose="02020603050405020304" charset="0"/>
              </a:rPr>
              <a:t> </a:t>
            </a:r>
            <a:r>
              <a:rPr lang="en-US" sz="4000" dirty="0" err="1">
                <a:latin typeface="Times New Roman" panose="02020603050405020304" charset="0"/>
                <a:cs typeface="Times New Roman" panose="02020603050405020304" charset="0"/>
              </a:rPr>
              <a:t>bối</a:t>
            </a:r>
            <a:r>
              <a:rPr lang="en-US" sz="4000" dirty="0">
                <a:latin typeface="Times New Roman" panose="02020603050405020304" charset="0"/>
                <a:cs typeface="Times New Roman" panose="02020603050405020304" charset="0"/>
              </a:rPr>
              <a:t> </a:t>
            </a:r>
            <a:r>
              <a:rPr lang="en-US" sz="4000" dirty="0" err="1">
                <a:latin typeface="Times New Roman" panose="02020603050405020304" charset="0"/>
                <a:cs typeface="Times New Roman" panose="02020603050405020304" charset="0"/>
              </a:rPr>
              <a:t>rối</a:t>
            </a:r>
            <a:r>
              <a:rPr lang="en-US" sz="4000" dirty="0">
                <a:latin typeface="Times New Roman" panose="02020603050405020304" charset="0"/>
                <a:cs typeface="Times New Roman" panose="02020603050405020304" charset="0"/>
              </a:rPr>
              <a:t> </a:t>
            </a:r>
            <a:r>
              <a:rPr lang="en-US" sz="4000" dirty="0" err="1">
                <a:latin typeface="Times New Roman" panose="02020603050405020304" charset="0"/>
                <a:cs typeface="Times New Roman" panose="02020603050405020304" charset="0"/>
              </a:rPr>
              <a:t>khi</a:t>
            </a:r>
            <a:r>
              <a:rPr lang="en-US" sz="4000" dirty="0">
                <a:latin typeface="Times New Roman" panose="02020603050405020304" charset="0"/>
                <a:cs typeface="Times New Roman" panose="02020603050405020304" charset="0"/>
              </a:rPr>
              <a:t> </a:t>
            </a:r>
            <a:r>
              <a:rPr lang="en-US" sz="4000" dirty="0" err="1">
                <a:latin typeface="Times New Roman" panose="02020603050405020304" charset="0"/>
                <a:cs typeface="Times New Roman" panose="02020603050405020304" charset="0"/>
              </a:rPr>
              <a:t>nói</a:t>
            </a:r>
            <a:r>
              <a:rPr lang="en-US" sz="4000" dirty="0">
                <a:latin typeface="Times New Roman" panose="02020603050405020304" charset="0"/>
                <a:cs typeface="Times New Roman" panose="02020603050405020304" charset="0"/>
              </a:rPr>
              <a:t> </a:t>
            </a:r>
            <a:r>
              <a:rPr lang="en-US" sz="4000" dirty="0" err="1">
                <a:latin typeface="Times New Roman" panose="02020603050405020304" charset="0"/>
                <a:cs typeface="Times New Roman" panose="02020603050405020304" charset="0"/>
              </a:rPr>
              <a:t>với</a:t>
            </a:r>
            <a:r>
              <a:rPr lang="en-US" sz="4000" dirty="0">
                <a:latin typeface="Times New Roman" panose="02020603050405020304" charset="0"/>
                <a:cs typeface="Times New Roman" panose="02020603050405020304" charset="0"/>
              </a:rPr>
              <a:t> </a:t>
            </a:r>
            <a:r>
              <a:rPr lang="en-US" sz="4000" dirty="0" err="1">
                <a:latin typeface="Times New Roman" panose="02020603050405020304" charset="0"/>
                <a:cs typeface="Times New Roman" panose="02020603050405020304" charset="0"/>
              </a:rPr>
              <a:t>Lan</a:t>
            </a:r>
            <a:r>
              <a:rPr lang="en-US" sz="4000" dirty="0">
                <a:latin typeface="Times New Roman" panose="02020603050405020304" charset="0"/>
                <a:cs typeface="Times New Roman" panose="02020603050405020304" charset="0"/>
              </a:rPr>
              <a:t> </a:t>
            </a:r>
            <a:r>
              <a:rPr lang="en-US" sz="4000" dirty="0" err="1">
                <a:latin typeface="Times New Roman" panose="02020603050405020304" charset="0"/>
                <a:cs typeface="Times New Roman" panose="02020603050405020304" charset="0"/>
              </a:rPr>
              <a:t>và</a:t>
            </a:r>
            <a:r>
              <a:rPr lang="en-US" sz="4000" dirty="0">
                <a:latin typeface="Times New Roman" panose="02020603050405020304" charset="0"/>
                <a:cs typeface="Times New Roman" panose="02020603050405020304" charset="0"/>
              </a:rPr>
              <a:t> </a:t>
            </a:r>
            <a:r>
              <a:rPr lang="en-US" sz="4000" dirty="0" err="1">
                <a:latin typeface="Times New Roman" panose="02020603050405020304" charset="0"/>
                <a:cs typeface="Times New Roman" panose="02020603050405020304" charset="0"/>
              </a:rPr>
              <a:t>cảm</a:t>
            </a:r>
            <a:r>
              <a:rPr lang="en-US" sz="4000" dirty="0">
                <a:latin typeface="Times New Roman" panose="02020603050405020304" charset="0"/>
                <a:cs typeface="Times New Roman" panose="02020603050405020304" charset="0"/>
              </a:rPr>
              <a:t> </a:t>
            </a:r>
            <a:r>
              <a:rPr lang="en-US" sz="4000" dirty="0" err="1">
                <a:latin typeface="Times New Roman" panose="02020603050405020304" charset="0"/>
                <a:cs typeface="Times New Roman" panose="02020603050405020304" charset="0"/>
              </a:rPr>
              <a:t>động</a:t>
            </a:r>
            <a:r>
              <a:rPr lang="en-US" sz="4000" dirty="0">
                <a:latin typeface="Times New Roman" panose="02020603050405020304" charset="0"/>
                <a:cs typeface="Times New Roman" panose="02020603050405020304" charset="0"/>
              </a:rPr>
              <a:t> </a:t>
            </a:r>
          </a:p>
          <a:p>
            <a:r>
              <a:rPr lang="en-US" sz="4000" dirty="0" err="1">
                <a:latin typeface="Times New Roman" panose="02020603050405020304" charset="0"/>
                <a:cs typeface="Times New Roman" panose="02020603050405020304" charset="0"/>
              </a:rPr>
              <a:t>khi</a:t>
            </a:r>
            <a:r>
              <a:rPr lang="en-US" sz="4000" dirty="0">
                <a:latin typeface="Times New Roman" panose="02020603050405020304" charset="0"/>
                <a:cs typeface="Times New Roman" panose="02020603050405020304" charset="0"/>
              </a:rPr>
              <a:t> </a:t>
            </a:r>
            <a:r>
              <a:rPr lang="en-US" sz="4000" dirty="0" err="1">
                <a:latin typeface="Times New Roman" panose="02020603050405020304" charset="0"/>
                <a:cs typeface="Times New Roman" panose="02020603050405020304" charset="0"/>
              </a:rPr>
              <a:t>nói</a:t>
            </a:r>
            <a:r>
              <a:rPr lang="en-US" sz="4000" dirty="0">
                <a:latin typeface="Times New Roman" panose="02020603050405020304" charset="0"/>
                <a:cs typeface="Times New Roman" panose="02020603050405020304" charset="0"/>
              </a:rPr>
              <a:t> </a:t>
            </a:r>
            <a:r>
              <a:rPr lang="en-US" sz="4000" dirty="0" err="1">
                <a:latin typeface="Times New Roman" panose="02020603050405020304" charset="0"/>
                <a:cs typeface="Times New Roman" panose="02020603050405020304" charset="0"/>
              </a:rPr>
              <a:t>với</a:t>
            </a:r>
            <a:r>
              <a:rPr lang="en-US" sz="4000" dirty="0">
                <a:latin typeface="Times New Roman" panose="02020603050405020304" charset="0"/>
                <a:cs typeface="Times New Roman" panose="02020603050405020304" charset="0"/>
              </a:rPr>
              <a:t> </a:t>
            </a:r>
            <a:r>
              <a:rPr lang="en-US" sz="4000" dirty="0" err="1">
                <a:latin typeface="Times New Roman" panose="02020603050405020304" charset="0"/>
                <a:cs typeface="Times New Roman" panose="02020603050405020304" charset="0"/>
              </a:rPr>
              <a:t>Tuấn</a:t>
            </a:r>
            <a:r>
              <a:rPr lang="en-US" sz="4000" dirty="0">
                <a:latin typeface="Times New Roman" panose="02020603050405020304" charset="0"/>
                <a:cs typeface="Times New Roman" panose="02020603050405020304" charset="0"/>
              </a:rPr>
              <a:t>.</a:t>
            </a:r>
          </a:p>
        </p:txBody>
      </p:sp>
      <p:sp>
        <p:nvSpPr>
          <p:cNvPr id="3" name="Text Box 2"/>
          <p:cNvSpPr txBox="1"/>
          <p:nvPr/>
        </p:nvSpPr>
        <p:spPr>
          <a:xfrm>
            <a:off x="71120" y="3164712"/>
            <a:ext cx="12051030" cy="706755"/>
          </a:xfrm>
          <a:prstGeom prst="rect">
            <a:avLst/>
          </a:prstGeom>
          <a:noFill/>
        </p:spPr>
        <p:txBody>
          <a:bodyPr wrap="square" rtlCol="0">
            <a:spAutoFit/>
          </a:bodyPr>
          <a:lstStyle/>
          <a:p>
            <a:r>
              <a:rPr lang="en-US" sz="4000" b="1" dirty="0" err="1">
                <a:solidFill>
                  <a:srgbClr val="C00000"/>
                </a:solidFill>
                <a:latin typeface="Times New Roman" panose="02020603050405020304" charset="0"/>
                <a:cs typeface="Times New Roman" panose="02020603050405020304" charset="0"/>
              </a:rPr>
              <a:t>Giọng</a:t>
            </a:r>
            <a:r>
              <a:rPr lang="en-US" sz="4000" b="1" dirty="0">
                <a:solidFill>
                  <a:srgbClr val="C00000"/>
                </a:solidFill>
                <a:latin typeface="Times New Roman" panose="02020603050405020304" charset="0"/>
                <a:cs typeface="Times New Roman" panose="02020603050405020304" charset="0"/>
              </a:rPr>
              <a:t> </a:t>
            </a:r>
            <a:r>
              <a:rPr lang="en-US" sz="4000" b="1" dirty="0" err="1">
                <a:solidFill>
                  <a:srgbClr val="C00000"/>
                </a:solidFill>
                <a:latin typeface="Times New Roman" panose="02020603050405020304" charset="0"/>
                <a:cs typeface="Times New Roman" panose="02020603050405020304" charset="0"/>
              </a:rPr>
              <a:t>của</a:t>
            </a:r>
            <a:r>
              <a:rPr lang="en-US" sz="4000" b="1" dirty="0">
                <a:solidFill>
                  <a:srgbClr val="C00000"/>
                </a:solidFill>
                <a:latin typeface="Times New Roman" panose="02020603050405020304" charset="0"/>
                <a:cs typeface="Times New Roman" panose="02020603050405020304" charset="0"/>
              </a:rPr>
              <a:t> </a:t>
            </a:r>
            <a:r>
              <a:rPr lang="en-US" sz="4000" b="1" dirty="0" err="1">
                <a:solidFill>
                  <a:srgbClr val="C00000"/>
                </a:solidFill>
                <a:latin typeface="Times New Roman" panose="02020603050405020304" charset="0"/>
                <a:cs typeface="Times New Roman" panose="02020603050405020304" charset="0"/>
              </a:rPr>
              <a:t>Lan</a:t>
            </a:r>
            <a:r>
              <a:rPr lang="en-US" sz="4000" dirty="0">
                <a:solidFill>
                  <a:schemeClr val="tx1"/>
                </a:solidFill>
                <a:latin typeface="Times New Roman" panose="02020603050405020304" charset="0"/>
                <a:cs typeface="Times New Roman" panose="02020603050405020304" charset="0"/>
              </a:rPr>
              <a:t>: </a:t>
            </a:r>
            <a:r>
              <a:rPr lang="en-US" sz="4000" dirty="0" err="1">
                <a:solidFill>
                  <a:schemeClr val="tx1"/>
                </a:solidFill>
                <a:latin typeface="Times New Roman" panose="02020603050405020304" charset="0"/>
                <a:cs typeface="Times New Roman" panose="02020603050405020304" charset="0"/>
              </a:rPr>
              <a:t>hờn</a:t>
            </a:r>
            <a:r>
              <a:rPr lang="en-US" sz="4000" dirty="0">
                <a:solidFill>
                  <a:schemeClr val="tx1"/>
                </a:solidFill>
                <a:latin typeface="Times New Roman" panose="02020603050405020304" charset="0"/>
                <a:cs typeface="Times New Roman" panose="02020603050405020304" charset="0"/>
              </a:rPr>
              <a:t> </a:t>
            </a:r>
            <a:r>
              <a:rPr lang="en-US" sz="4000" dirty="0" err="1">
                <a:solidFill>
                  <a:schemeClr val="tx1"/>
                </a:solidFill>
                <a:latin typeface="Times New Roman" panose="02020603050405020304" charset="0"/>
                <a:cs typeface="Times New Roman" panose="02020603050405020304" charset="0"/>
              </a:rPr>
              <a:t>dỗi</a:t>
            </a:r>
            <a:r>
              <a:rPr lang="en-US" sz="4000" dirty="0">
                <a:solidFill>
                  <a:schemeClr val="tx1"/>
                </a:solidFill>
                <a:latin typeface="Times New Roman" panose="02020603050405020304" charset="0"/>
                <a:cs typeface="Times New Roman" panose="02020603050405020304" charset="0"/>
              </a:rPr>
              <a:t>, </a:t>
            </a:r>
            <a:r>
              <a:rPr lang="en-US" sz="4000" dirty="0" err="1">
                <a:solidFill>
                  <a:schemeClr val="tx1"/>
                </a:solidFill>
                <a:latin typeface="Times New Roman" panose="02020603050405020304" charset="0"/>
                <a:cs typeface="Times New Roman" panose="02020603050405020304" charset="0"/>
              </a:rPr>
              <a:t>làm</a:t>
            </a:r>
            <a:r>
              <a:rPr lang="en-US" sz="4000" dirty="0">
                <a:solidFill>
                  <a:schemeClr val="tx1"/>
                </a:solidFill>
                <a:latin typeface="Times New Roman" panose="02020603050405020304" charset="0"/>
                <a:cs typeface="Times New Roman" panose="02020603050405020304" charset="0"/>
              </a:rPr>
              <a:t> </a:t>
            </a:r>
            <a:r>
              <a:rPr lang="en-US" sz="4000" dirty="0" err="1">
                <a:solidFill>
                  <a:schemeClr val="tx1"/>
                </a:solidFill>
                <a:latin typeface="Times New Roman" panose="02020603050405020304" charset="0"/>
                <a:cs typeface="Times New Roman" panose="02020603050405020304" charset="0"/>
              </a:rPr>
              <a:t>nũng</a:t>
            </a:r>
            <a:r>
              <a:rPr lang="en-US" sz="4000" dirty="0">
                <a:solidFill>
                  <a:schemeClr val="tx1"/>
                </a:solidFill>
                <a:latin typeface="Times New Roman" panose="02020603050405020304" charset="0"/>
                <a:cs typeface="Times New Roman" panose="02020603050405020304" charset="0"/>
              </a:rPr>
              <a:t>.</a:t>
            </a:r>
          </a:p>
        </p:txBody>
      </p:sp>
      <p:sp>
        <p:nvSpPr>
          <p:cNvPr id="7" name="Text Box 6"/>
          <p:cNvSpPr txBox="1"/>
          <p:nvPr/>
        </p:nvSpPr>
        <p:spPr>
          <a:xfrm>
            <a:off x="70485" y="4253865"/>
            <a:ext cx="12051030" cy="1322070"/>
          </a:xfrm>
          <a:prstGeom prst="rect">
            <a:avLst/>
          </a:prstGeom>
          <a:noFill/>
        </p:spPr>
        <p:txBody>
          <a:bodyPr wrap="square" rtlCol="0">
            <a:spAutoFit/>
          </a:bodyPr>
          <a:lstStyle/>
          <a:p>
            <a:r>
              <a:rPr lang="en-US" sz="4000" b="1" dirty="0" err="1">
                <a:solidFill>
                  <a:srgbClr val="C00000"/>
                </a:solidFill>
                <a:latin typeface="Times New Roman" panose="02020603050405020304" charset="0"/>
                <a:cs typeface="Times New Roman" panose="02020603050405020304" charset="0"/>
              </a:rPr>
              <a:t>Giọng</a:t>
            </a:r>
            <a:r>
              <a:rPr lang="en-US" sz="4000" b="1" dirty="0">
                <a:solidFill>
                  <a:srgbClr val="C00000"/>
                </a:solidFill>
                <a:latin typeface="Times New Roman" panose="02020603050405020304" charset="0"/>
                <a:cs typeface="Times New Roman" panose="02020603050405020304" charset="0"/>
              </a:rPr>
              <a:t> </a:t>
            </a:r>
            <a:r>
              <a:rPr lang="en-US" sz="4000" b="1" dirty="0" err="1">
                <a:solidFill>
                  <a:srgbClr val="C00000"/>
                </a:solidFill>
                <a:latin typeface="Times New Roman" panose="02020603050405020304" charset="0"/>
                <a:cs typeface="Times New Roman" panose="02020603050405020304" charset="0"/>
              </a:rPr>
              <a:t>của</a:t>
            </a:r>
            <a:r>
              <a:rPr lang="en-US" sz="4000" b="1" dirty="0">
                <a:solidFill>
                  <a:srgbClr val="C00000"/>
                </a:solidFill>
                <a:latin typeface="Times New Roman" panose="02020603050405020304" charset="0"/>
                <a:cs typeface="Times New Roman" panose="02020603050405020304" charset="0"/>
              </a:rPr>
              <a:t> </a:t>
            </a:r>
            <a:r>
              <a:rPr lang="en-US" sz="4000" b="1" dirty="0" err="1">
                <a:solidFill>
                  <a:srgbClr val="C00000"/>
                </a:solidFill>
                <a:latin typeface="Times New Roman" panose="02020603050405020304" charset="0"/>
                <a:cs typeface="Times New Roman" panose="02020603050405020304" charset="0"/>
              </a:rPr>
              <a:t>Tuấn</a:t>
            </a:r>
            <a:r>
              <a:rPr lang="en-US" sz="4000" dirty="0">
                <a:solidFill>
                  <a:schemeClr val="tx1"/>
                </a:solidFill>
                <a:latin typeface="Times New Roman" panose="02020603050405020304" charset="0"/>
                <a:cs typeface="Times New Roman" panose="02020603050405020304" charset="0"/>
              </a:rPr>
              <a:t>: </a:t>
            </a:r>
            <a:r>
              <a:rPr lang="en-US" sz="4000" dirty="0" err="1">
                <a:solidFill>
                  <a:schemeClr val="tx1"/>
                </a:solidFill>
                <a:latin typeface="Times New Roman" panose="02020603050405020304" charset="0"/>
                <a:cs typeface="Times New Roman" panose="02020603050405020304" charset="0"/>
              </a:rPr>
              <a:t>thì</a:t>
            </a:r>
            <a:r>
              <a:rPr lang="en-US" sz="4000" dirty="0">
                <a:solidFill>
                  <a:schemeClr val="tx1"/>
                </a:solidFill>
                <a:latin typeface="Times New Roman" panose="02020603050405020304" charset="0"/>
                <a:cs typeface="Times New Roman" panose="02020603050405020304" charset="0"/>
              </a:rPr>
              <a:t> </a:t>
            </a:r>
            <a:r>
              <a:rPr lang="en-US" sz="4000" dirty="0" err="1">
                <a:solidFill>
                  <a:schemeClr val="tx1"/>
                </a:solidFill>
                <a:latin typeface="Times New Roman" panose="02020603050405020304" charset="0"/>
                <a:cs typeface="Times New Roman" panose="02020603050405020304" charset="0"/>
              </a:rPr>
              <a:t>thào</a:t>
            </a:r>
            <a:r>
              <a:rPr lang="en-US" sz="4000" dirty="0">
                <a:solidFill>
                  <a:schemeClr val="tx1"/>
                </a:solidFill>
                <a:latin typeface="Times New Roman" panose="02020603050405020304" charset="0"/>
                <a:cs typeface="Times New Roman" panose="02020603050405020304" charset="0"/>
              </a:rPr>
              <a:t> </a:t>
            </a:r>
            <a:r>
              <a:rPr lang="en-US" sz="4000" dirty="0" err="1">
                <a:solidFill>
                  <a:schemeClr val="tx1"/>
                </a:solidFill>
                <a:latin typeface="Times New Roman" panose="02020603050405020304" charset="0"/>
                <a:cs typeface="Times New Roman" panose="02020603050405020304" charset="0"/>
              </a:rPr>
              <a:t>nhưng</a:t>
            </a:r>
            <a:r>
              <a:rPr lang="en-US" sz="4000" dirty="0">
                <a:solidFill>
                  <a:schemeClr val="tx1"/>
                </a:solidFill>
                <a:latin typeface="Times New Roman" panose="02020603050405020304" charset="0"/>
                <a:cs typeface="Times New Roman" panose="02020603050405020304" charset="0"/>
              </a:rPr>
              <a:t> </a:t>
            </a:r>
            <a:r>
              <a:rPr lang="en-US" sz="4000" dirty="0" err="1">
                <a:solidFill>
                  <a:schemeClr val="tx1"/>
                </a:solidFill>
                <a:latin typeface="Times New Roman" panose="02020603050405020304" charset="0"/>
                <a:cs typeface="Times New Roman" panose="02020603050405020304" charset="0"/>
              </a:rPr>
              <a:t>dứt</a:t>
            </a:r>
            <a:r>
              <a:rPr lang="en-US" sz="4000" dirty="0">
                <a:solidFill>
                  <a:schemeClr val="tx1"/>
                </a:solidFill>
                <a:latin typeface="Times New Roman" panose="02020603050405020304" charset="0"/>
                <a:cs typeface="Times New Roman" panose="02020603050405020304" charset="0"/>
              </a:rPr>
              <a:t> </a:t>
            </a:r>
            <a:r>
              <a:rPr lang="en-US" sz="4000" dirty="0" err="1">
                <a:solidFill>
                  <a:schemeClr val="tx1"/>
                </a:solidFill>
                <a:latin typeface="Times New Roman" panose="02020603050405020304" charset="0"/>
                <a:cs typeface="Times New Roman" panose="02020603050405020304" charset="0"/>
              </a:rPr>
              <a:t>khoát</a:t>
            </a:r>
            <a:r>
              <a:rPr lang="en-US" sz="4000" dirty="0">
                <a:solidFill>
                  <a:schemeClr val="tx1"/>
                </a:solidFill>
                <a:latin typeface="Times New Roman" panose="02020603050405020304" charset="0"/>
                <a:cs typeface="Times New Roman" panose="02020603050405020304" charset="0"/>
              </a:rPr>
              <a:t>, </a:t>
            </a:r>
            <a:r>
              <a:rPr lang="en-US" sz="4000" dirty="0" err="1">
                <a:solidFill>
                  <a:schemeClr val="tx1"/>
                </a:solidFill>
                <a:latin typeface="Times New Roman" panose="02020603050405020304" charset="0"/>
                <a:cs typeface="Times New Roman" panose="02020603050405020304" charset="0"/>
              </a:rPr>
              <a:t>mạnh</a:t>
            </a:r>
            <a:r>
              <a:rPr lang="en-US" sz="4000" dirty="0">
                <a:solidFill>
                  <a:schemeClr val="tx1"/>
                </a:solidFill>
                <a:latin typeface="Times New Roman" panose="02020603050405020304" charset="0"/>
                <a:cs typeface="Times New Roman" panose="02020603050405020304" charset="0"/>
              </a:rPr>
              <a:t> </a:t>
            </a:r>
            <a:r>
              <a:rPr lang="en-US" sz="4000" dirty="0" err="1">
                <a:solidFill>
                  <a:schemeClr val="tx1"/>
                </a:solidFill>
                <a:latin typeface="Times New Roman" panose="02020603050405020304" charset="0"/>
                <a:cs typeface="Times New Roman" panose="02020603050405020304" charset="0"/>
              </a:rPr>
              <a:t>mẽ</a:t>
            </a:r>
            <a:r>
              <a:rPr lang="en-US" sz="4000" dirty="0">
                <a:solidFill>
                  <a:schemeClr val="tx1"/>
                </a:solidFill>
                <a:latin typeface="Times New Roman" panose="02020603050405020304" charset="0"/>
                <a:cs typeface="Times New Roman" panose="02020603050405020304" charset="0"/>
              </a:rPr>
              <a:t>, </a:t>
            </a:r>
            <a:r>
              <a:rPr lang="en-US" sz="4000" dirty="0" err="1">
                <a:solidFill>
                  <a:schemeClr val="tx1"/>
                </a:solidFill>
                <a:latin typeface="Times New Roman" panose="02020603050405020304" charset="0"/>
                <a:cs typeface="Times New Roman" panose="02020603050405020304" charset="0"/>
              </a:rPr>
              <a:t>thuyết</a:t>
            </a:r>
            <a:r>
              <a:rPr lang="en-US" sz="4000" dirty="0">
                <a:solidFill>
                  <a:schemeClr val="tx1"/>
                </a:solidFill>
                <a:latin typeface="Times New Roman" panose="02020603050405020304" charset="0"/>
                <a:cs typeface="Times New Roman" panose="02020603050405020304" charset="0"/>
              </a:rPr>
              <a:t> </a:t>
            </a:r>
            <a:r>
              <a:rPr lang="en-US" sz="4000" dirty="0" err="1">
                <a:solidFill>
                  <a:schemeClr val="tx1"/>
                </a:solidFill>
                <a:latin typeface="Times New Roman" panose="02020603050405020304" charset="0"/>
                <a:cs typeface="Times New Roman" panose="02020603050405020304" charset="0"/>
              </a:rPr>
              <a:t>phục</a:t>
            </a:r>
            <a:r>
              <a:rPr lang="en-US" sz="4000" dirty="0">
                <a:solidFill>
                  <a:schemeClr val="tx1"/>
                </a:solidFill>
                <a:latin typeface="Times New Roman" panose="02020603050405020304" charset="0"/>
                <a:cs typeface="Times New Roman" panose="02020603050405020304" charset="0"/>
              </a:rPr>
              <a:t>.</a:t>
            </a:r>
          </a:p>
        </p:txBody>
      </p:sp>
      <p:sp>
        <p:nvSpPr>
          <p:cNvPr id="8" name="Text Box 7"/>
          <p:cNvSpPr txBox="1"/>
          <p:nvPr/>
        </p:nvSpPr>
        <p:spPr>
          <a:xfrm>
            <a:off x="0" y="5677599"/>
            <a:ext cx="12051030" cy="706755"/>
          </a:xfrm>
          <a:prstGeom prst="rect">
            <a:avLst/>
          </a:prstGeom>
          <a:noFill/>
        </p:spPr>
        <p:txBody>
          <a:bodyPr wrap="square" rtlCol="0">
            <a:spAutoFit/>
          </a:bodyPr>
          <a:lstStyle/>
          <a:p>
            <a:r>
              <a:rPr lang="en-US" sz="4000" b="1" dirty="0" err="1">
                <a:solidFill>
                  <a:srgbClr val="C00000"/>
                </a:solidFill>
                <a:latin typeface="Times New Roman" panose="02020603050405020304" charset="0"/>
                <a:cs typeface="Times New Roman" panose="02020603050405020304" charset="0"/>
              </a:rPr>
              <a:t>Giọng</a:t>
            </a:r>
            <a:r>
              <a:rPr lang="en-US" sz="4000" b="1" dirty="0">
                <a:solidFill>
                  <a:srgbClr val="C00000"/>
                </a:solidFill>
                <a:latin typeface="Times New Roman" panose="02020603050405020304" charset="0"/>
                <a:cs typeface="Times New Roman" panose="02020603050405020304" charset="0"/>
              </a:rPr>
              <a:t> </a:t>
            </a:r>
            <a:r>
              <a:rPr lang="en-US" sz="4000" b="1" dirty="0" err="1">
                <a:solidFill>
                  <a:srgbClr val="C00000"/>
                </a:solidFill>
                <a:latin typeface="Times New Roman" panose="02020603050405020304" charset="0"/>
                <a:cs typeface="Times New Roman" panose="02020603050405020304" charset="0"/>
              </a:rPr>
              <a:t>của</a:t>
            </a:r>
            <a:r>
              <a:rPr lang="en-US" sz="4000" b="1" dirty="0">
                <a:solidFill>
                  <a:srgbClr val="C00000"/>
                </a:solidFill>
                <a:latin typeface="Times New Roman" panose="02020603050405020304" charset="0"/>
                <a:cs typeface="Times New Roman" panose="02020603050405020304" charset="0"/>
              </a:rPr>
              <a:t> </a:t>
            </a:r>
            <a:r>
              <a:rPr lang="en-US" sz="4000" b="1" dirty="0" err="1">
                <a:solidFill>
                  <a:srgbClr val="C00000"/>
                </a:solidFill>
                <a:latin typeface="Times New Roman" panose="02020603050405020304" charset="0"/>
                <a:cs typeface="Times New Roman" panose="02020603050405020304" charset="0"/>
              </a:rPr>
              <a:t>người</a:t>
            </a:r>
            <a:r>
              <a:rPr lang="en-US" sz="4000" b="1" dirty="0">
                <a:solidFill>
                  <a:srgbClr val="C00000"/>
                </a:solidFill>
                <a:latin typeface="Times New Roman" panose="02020603050405020304" charset="0"/>
                <a:cs typeface="Times New Roman" panose="02020603050405020304" charset="0"/>
              </a:rPr>
              <a:t> </a:t>
            </a:r>
            <a:r>
              <a:rPr lang="en-US" sz="4000" b="1" dirty="0" err="1">
                <a:solidFill>
                  <a:srgbClr val="C00000"/>
                </a:solidFill>
                <a:latin typeface="Times New Roman" panose="02020603050405020304" charset="0"/>
                <a:cs typeface="Times New Roman" panose="02020603050405020304" charset="0"/>
              </a:rPr>
              <a:t>dẫn</a:t>
            </a:r>
            <a:r>
              <a:rPr lang="en-US" sz="4000" b="1" dirty="0">
                <a:solidFill>
                  <a:srgbClr val="C00000"/>
                </a:solidFill>
                <a:latin typeface="Times New Roman" panose="02020603050405020304" charset="0"/>
                <a:cs typeface="Times New Roman" panose="02020603050405020304" charset="0"/>
              </a:rPr>
              <a:t> </a:t>
            </a:r>
            <a:r>
              <a:rPr lang="en-US" sz="4000" b="1" dirty="0" err="1">
                <a:solidFill>
                  <a:srgbClr val="C00000"/>
                </a:solidFill>
                <a:latin typeface="Times New Roman" panose="02020603050405020304" charset="0"/>
                <a:cs typeface="Times New Roman" panose="02020603050405020304" charset="0"/>
              </a:rPr>
              <a:t>chuyện</a:t>
            </a:r>
            <a:r>
              <a:rPr lang="en-US" sz="4000" dirty="0">
                <a:solidFill>
                  <a:schemeClr val="tx1"/>
                </a:solidFill>
                <a:latin typeface="Times New Roman" panose="02020603050405020304" charset="0"/>
                <a:cs typeface="Times New Roman" panose="02020603050405020304" charset="0"/>
              </a:rPr>
              <a:t>: </a:t>
            </a:r>
            <a:r>
              <a:rPr lang="en-US" sz="4000" dirty="0" err="1">
                <a:solidFill>
                  <a:schemeClr val="tx1"/>
                </a:solidFill>
                <a:latin typeface="Times New Roman" panose="02020603050405020304" charset="0"/>
                <a:cs typeface="Times New Roman" panose="02020603050405020304" charset="0"/>
              </a:rPr>
              <a:t>nhẹ</a:t>
            </a:r>
            <a:r>
              <a:rPr lang="en-US" sz="4000" dirty="0">
                <a:solidFill>
                  <a:schemeClr val="tx1"/>
                </a:solidFill>
                <a:latin typeface="Times New Roman" panose="02020603050405020304" charset="0"/>
                <a:cs typeface="Times New Roman" panose="02020603050405020304" charset="0"/>
              </a:rPr>
              <a:t> </a:t>
            </a:r>
            <a:r>
              <a:rPr lang="en-US" sz="4000" dirty="0" err="1">
                <a:solidFill>
                  <a:schemeClr val="tx1"/>
                </a:solidFill>
                <a:latin typeface="Times New Roman" panose="02020603050405020304" charset="0"/>
                <a:cs typeface="Times New Roman" panose="02020603050405020304" charset="0"/>
              </a:rPr>
              <a:t>nhàng</a:t>
            </a:r>
            <a:r>
              <a:rPr lang="en-US" sz="4000" dirty="0">
                <a:solidFill>
                  <a:schemeClr val="tx1"/>
                </a:solidFill>
                <a:latin typeface="Times New Roman" panose="02020603050405020304" charset="0"/>
                <a:cs typeface="Times New Roman" panose="02020603050405020304" charset="0"/>
              </a:rPr>
              <a:t>, </a:t>
            </a:r>
            <a:r>
              <a:rPr lang="en-US" sz="4000" dirty="0" err="1">
                <a:solidFill>
                  <a:schemeClr val="tx1"/>
                </a:solidFill>
                <a:latin typeface="Times New Roman" panose="02020603050405020304" charset="0"/>
                <a:cs typeface="Times New Roman" panose="02020603050405020304" charset="0"/>
              </a:rPr>
              <a:t>truyền</a:t>
            </a:r>
            <a:r>
              <a:rPr lang="en-US" sz="4000" dirty="0">
                <a:solidFill>
                  <a:schemeClr val="tx1"/>
                </a:solidFill>
                <a:latin typeface="Times New Roman" panose="02020603050405020304" charset="0"/>
                <a:cs typeface="Times New Roman" panose="02020603050405020304" charset="0"/>
              </a:rPr>
              <a:t> </a:t>
            </a:r>
            <a:r>
              <a:rPr lang="en-US" sz="4000" dirty="0" err="1">
                <a:solidFill>
                  <a:schemeClr val="tx1"/>
                </a:solidFill>
                <a:latin typeface="Times New Roman" panose="02020603050405020304" charset="0"/>
                <a:cs typeface="Times New Roman" panose="02020603050405020304" charset="0"/>
              </a:rPr>
              <a:t>cảm</a:t>
            </a:r>
            <a:r>
              <a:rPr lang="en-US" sz="4000" dirty="0">
                <a:solidFill>
                  <a:schemeClr val="tx1"/>
                </a:solidFill>
                <a:latin typeface="Times New Roman" panose="02020603050405020304" charset="0"/>
                <a:cs typeface="Times New Roman" panose="02020603050405020304" charset="0"/>
              </a:rPr>
              <a:t>.</a:t>
            </a:r>
          </a:p>
        </p:txBody>
      </p:sp>
      <p:sp>
        <p:nvSpPr>
          <p:cNvPr id="10" name="Rectangles 12"/>
          <p:cNvSpPr/>
          <p:nvPr/>
        </p:nvSpPr>
        <p:spPr>
          <a:xfrm>
            <a:off x="416970" y="375409"/>
            <a:ext cx="10502900" cy="1015663"/>
          </a:xfrm>
          <a:prstGeom prst="rect">
            <a:avLst/>
          </a:prstGeom>
          <a:noFill/>
          <a:ln>
            <a:noFill/>
          </a:ln>
        </p:spPr>
        <p:txBody>
          <a:bodyPr wrap="square" rtlCol="0" anchor="t">
            <a:spAutoFit/>
            <a:scene3d>
              <a:camera prst="orthographicFront"/>
              <a:lightRig rig="soft" dir="t">
                <a:rot lat="0" lon="0" rev="15600000"/>
              </a:lightRig>
            </a:scene3d>
            <a:sp3d extrusionH="57150" prstMaterial="softEdge">
              <a:bevelT w="25400" h="38100"/>
            </a:sp3d>
          </a:bodyPr>
          <a:lstStyle/>
          <a:p>
            <a:pPr algn="ctr"/>
            <a:r>
              <a:rPr lang="en-US" altLang="zh-CN" sz="6000" b="1" dirty="0" err="1">
                <a:effectLst/>
                <a:latin typeface="Times New Roman" panose="02020603050405020304" charset="0"/>
                <a:cs typeface="Times New Roman" panose="02020603050405020304" charset="0"/>
              </a:rPr>
              <a:t>Luyện</a:t>
            </a:r>
            <a:r>
              <a:rPr lang="en-US" altLang="zh-CN" sz="6000" b="1" dirty="0">
                <a:effectLst/>
                <a:latin typeface="Times New Roman" panose="02020603050405020304" charset="0"/>
                <a:cs typeface="Times New Roman" panose="02020603050405020304" charset="0"/>
              </a:rPr>
              <a:t> </a:t>
            </a:r>
            <a:r>
              <a:rPr lang="en-US" altLang="zh-CN" sz="6000" b="1" dirty="0" err="1">
                <a:effectLst/>
                <a:latin typeface="Times New Roman" panose="02020603050405020304" charset="0"/>
                <a:cs typeface="Times New Roman" panose="02020603050405020304" charset="0"/>
              </a:rPr>
              <a:t>đọc</a:t>
            </a:r>
            <a:r>
              <a:rPr lang="en-US" altLang="zh-CN" sz="6000" b="1" dirty="0">
                <a:effectLst/>
                <a:latin typeface="Times New Roman" panose="02020603050405020304" charset="0"/>
                <a:cs typeface="Times New Roman" panose="02020603050405020304" charset="0"/>
              </a:rPr>
              <a:t> </a:t>
            </a:r>
            <a:r>
              <a:rPr lang="en-US" altLang="zh-CN" sz="6000" b="1" dirty="0" err="1">
                <a:effectLst/>
                <a:latin typeface="Times New Roman" panose="02020603050405020304" charset="0"/>
                <a:cs typeface="Times New Roman" panose="02020603050405020304" charset="0"/>
              </a:rPr>
              <a:t>phân</a:t>
            </a:r>
            <a:r>
              <a:rPr lang="en-US" altLang="zh-CN" sz="6000" b="1" dirty="0">
                <a:effectLst/>
                <a:latin typeface="Times New Roman" panose="02020603050405020304" charset="0"/>
                <a:cs typeface="Times New Roman" panose="02020603050405020304" charset="0"/>
              </a:rPr>
              <a:t> </a:t>
            </a:r>
            <a:r>
              <a:rPr lang="en-US" altLang="zh-CN" sz="6000" b="1" dirty="0" err="1">
                <a:effectLst/>
                <a:latin typeface="Times New Roman" panose="02020603050405020304" charset="0"/>
                <a:cs typeface="Times New Roman" panose="02020603050405020304" charset="0"/>
              </a:rPr>
              <a:t>vai</a:t>
            </a:r>
            <a:endParaRPr lang="en-US" altLang="zh-CN" sz="6000" b="1" dirty="0">
              <a:effectLst/>
              <a:latin typeface="Times New Roman" panose="02020603050405020304" charset="0"/>
              <a:cs typeface="Times New Roman" panose="02020603050405020304" charset="0"/>
            </a:endParaRPr>
          </a:p>
        </p:txBody>
      </p:sp>
    </p:spTree>
    <p:extLst>
      <p:ext uri="{BB962C8B-B14F-4D97-AF65-F5344CB8AC3E}">
        <p14:creationId xmlns:p14="http://schemas.microsoft.com/office/powerpoint/2010/main" val="24813306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67E07B5-4CD4-4C9D-813E-108608748159}"/>
              </a:ext>
            </a:extLst>
          </p:cNvPr>
          <p:cNvSpPr>
            <a:spLocks noGrp="1"/>
          </p:cNvSpPr>
          <p:nvPr>
            <p:ph type="ftr" sz="quarter" idx="10"/>
          </p:nvPr>
        </p:nvSpPr>
        <p:spPr/>
        <p:txBody>
          <a:bodyPr/>
          <a:lstStyle/>
          <a:p>
            <a:pPr>
              <a:defRPr/>
            </a:pPr>
            <a:r>
              <a:rPr lang="en-US"/>
              <a:t>www.themegallery.com</a:t>
            </a:r>
          </a:p>
        </p:txBody>
      </p:sp>
      <p:sp>
        <p:nvSpPr>
          <p:cNvPr id="22532" name="Text Box 26">
            <a:extLst>
              <a:ext uri="{FF2B5EF4-FFF2-40B4-BE49-F238E27FC236}">
                <a16:creationId xmlns:a16="http://schemas.microsoft.com/office/drawing/2014/main" id="{C378A845-59AE-4EC2-B17D-4D9864BBB07F}"/>
              </a:ext>
            </a:extLst>
          </p:cNvPr>
          <p:cNvSpPr txBox="1">
            <a:spLocks noChangeArrowheads="1"/>
          </p:cNvSpPr>
          <p:nvPr/>
        </p:nvSpPr>
        <p:spPr bwMode="auto">
          <a:xfrm>
            <a:off x="5029200" y="685801"/>
            <a:ext cx="320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Arial" panose="020B0604020202020204" pitchFamily="34" charset="0"/>
              </a:defRPr>
            </a:lvl1pPr>
            <a:lvl2pPr marL="742950" indent="-285750">
              <a:defRPr sz="3600">
                <a:solidFill>
                  <a:schemeClr val="tx1"/>
                </a:solidFill>
                <a:latin typeface="Arial" panose="020B0604020202020204" pitchFamily="34" charset="0"/>
              </a:defRPr>
            </a:lvl2pPr>
            <a:lvl3pPr marL="1143000" indent="-228600">
              <a:defRPr sz="3600">
                <a:solidFill>
                  <a:schemeClr val="tx1"/>
                </a:solidFill>
                <a:latin typeface="Arial" panose="020B0604020202020204" pitchFamily="34" charset="0"/>
              </a:defRPr>
            </a:lvl3pPr>
            <a:lvl4pPr marL="1600200" indent="-228600">
              <a:defRPr sz="3600">
                <a:solidFill>
                  <a:schemeClr val="tx1"/>
                </a:solidFill>
                <a:latin typeface="Arial" panose="020B0604020202020204" pitchFamily="34" charset="0"/>
              </a:defRPr>
            </a:lvl4pPr>
            <a:lvl5pPr marL="2057400" indent="-22860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ctr">
              <a:spcBef>
                <a:spcPct val="50000"/>
              </a:spcBef>
            </a:pPr>
            <a:r>
              <a:rPr lang="en-US" altLang="en-US" sz="4000" b="1">
                <a:solidFill>
                  <a:srgbClr val="990000"/>
                </a:solidFill>
                <a:latin typeface="Times New Roman" panose="02020603050405020304" pitchFamily="18" charset="0"/>
              </a:rPr>
              <a:t>Chiếc áo len</a:t>
            </a:r>
          </a:p>
        </p:txBody>
      </p:sp>
      <p:pic>
        <p:nvPicPr>
          <p:cNvPr id="22534" name="Picture 28" descr="Star-05-june">
            <a:hlinkClick r:id="rId2" action="ppaction://hlinksldjump"/>
            <a:extLst>
              <a:ext uri="{FF2B5EF4-FFF2-40B4-BE49-F238E27FC236}">
                <a16:creationId xmlns:a16="http://schemas.microsoft.com/office/drawing/2014/main" id="{FEF42AB8-37B0-4FAE-A540-3181E51EB7F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715500" y="59055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17">
            <a:extLst>
              <a:ext uri="{FF2B5EF4-FFF2-40B4-BE49-F238E27FC236}">
                <a16:creationId xmlns:a16="http://schemas.microsoft.com/office/drawing/2014/main" id="{C480123D-67D2-4E6C-AEEF-B376F0134EE0}"/>
              </a:ext>
            </a:extLst>
          </p:cNvPr>
          <p:cNvSpPr>
            <a:spLocks noChangeArrowheads="1"/>
          </p:cNvSpPr>
          <p:nvPr/>
        </p:nvSpPr>
        <p:spPr bwMode="gray">
          <a:xfrm>
            <a:off x="2743200" y="533400"/>
            <a:ext cx="2133600" cy="685800"/>
          </a:xfrm>
          <a:prstGeom prst="roundRect">
            <a:avLst>
              <a:gd name="adj" fmla="val 10889"/>
            </a:avLst>
          </a:prstGeom>
          <a:gradFill rotWithShape="1">
            <a:gsLst>
              <a:gs pos="0">
                <a:srgbClr val="DDDDDD"/>
              </a:gs>
              <a:gs pos="50000">
                <a:srgbClr val="EEEEEE"/>
              </a:gs>
              <a:gs pos="100000">
                <a:srgbClr val="DDDDDD"/>
              </a:gs>
            </a:gsLst>
            <a:lin ang="2700000" scaled="1"/>
          </a:gradFill>
          <a:ln w="38100">
            <a:solidFill>
              <a:srgbClr val="990000"/>
            </a:solidFill>
            <a:round/>
            <a:headEnd/>
            <a:tailEnd/>
          </a:ln>
          <a:effectLst>
            <a:outerShdw dist="135003" dir="2928844" algn="ctr" rotWithShape="0">
              <a:srgbClr val="000000">
                <a:alpha val="50000"/>
              </a:srgbClr>
            </a:outerShdw>
          </a:effectLst>
        </p:spPr>
        <p:txBody>
          <a:bodyPr wrap="none" anchor="ctr"/>
          <a:lstStyle>
            <a:lvl1pPr>
              <a:defRPr sz="3600">
                <a:solidFill>
                  <a:schemeClr val="tx1"/>
                </a:solidFill>
                <a:latin typeface="Arial" panose="020B0604020202020204" pitchFamily="34" charset="0"/>
              </a:defRPr>
            </a:lvl1pPr>
            <a:lvl2pPr marL="742950" indent="-285750">
              <a:defRPr sz="3600">
                <a:solidFill>
                  <a:schemeClr val="tx1"/>
                </a:solidFill>
                <a:latin typeface="Arial" panose="020B0604020202020204" pitchFamily="34" charset="0"/>
              </a:defRPr>
            </a:lvl2pPr>
            <a:lvl3pPr marL="1143000" indent="-228600">
              <a:defRPr sz="3600">
                <a:solidFill>
                  <a:schemeClr val="tx1"/>
                </a:solidFill>
                <a:latin typeface="Arial" panose="020B0604020202020204" pitchFamily="34" charset="0"/>
              </a:defRPr>
            </a:lvl3pPr>
            <a:lvl4pPr marL="1600200" indent="-228600">
              <a:defRPr sz="3600">
                <a:solidFill>
                  <a:schemeClr val="tx1"/>
                </a:solidFill>
                <a:latin typeface="Arial" panose="020B0604020202020204" pitchFamily="34" charset="0"/>
              </a:defRPr>
            </a:lvl4pPr>
            <a:lvl5pPr marL="2057400" indent="-22860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ctr"/>
            <a:r>
              <a:rPr lang="en-US" altLang="en-US" sz="2800" b="1">
                <a:solidFill>
                  <a:srgbClr val="140476"/>
                </a:solidFill>
                <a:latin typeface="Times New Roman" panose="02020603050405020304" pitchFamily="18" charset="0"/>
                <a:cs typeface="Times New Roman" panose="02020603050405020304" pitchFamily="18" charset="0"/>
              </a:rPr>
              <a:t>Kể chuyện:</a:t>
            </a:r>
          </a:p>
        </p:txBody>
      </p:sp>
      <p:pic>
        <p:nvPicPr>
          <p:cNvPr id="14338" name="Picture 2" descr="Lý thuyết tập đọc: chiếc áo len tiếng việt 3">
            <a:extLst>
              <a:ext uri="{FF2B5EF4-FFF2-40B4-BE49-F238E27FC236}">
                <a16:creationId xmlns:a16="http://schemas.microsoft.com/office/drawing/2014/main" id="{315A16F4-FECB-4834-A1E3-0D93E6F270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2057399"/>
            <a:ext cx="7620000" cy="41147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ô giáo"/>
          <p:cNvPicPr>
            <a:picLocks noGrp="1" noChangeAspect="1"/>
          </p:cNvPicPr>
          <p:nvPr>
            <p:ph idx="1"/>
          </p:nvPr>
        </p:nvPicPr>
        <p:blipFill>
          <a:blip r:embed="rId2"/>
          <a:stretch>
            <a:fillRect/>
          </a:stretch>
        </p:blipFill>
        <p:spPr>
          <a:xfrm>
            <a:off x="0" y="0"/>
            <a:ext cx="12192635" cy="69342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50++ hình nền powerpoint đẹp long lanh | Hình nền, Nền, Hình">
            <a:extLst>
              <a:ext uri="{FF2B5EF4-FFF2-40B4-BE49-F238E27FC236}">
                <a16:creationId xmlns:a16="http://schemas.microsoft.com/office/drawing/2014/main" id="{BC77E7F3-C914-4403-83F3-E5F844CA10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8">
            <a:extLst>
              <a:ext uri="{FF2B5EF4-FFF2-40B4-BE49-F238E27FC236}">
                <a16:creationId xmlns:a16="http://schemas.microsoft.com/office/drawing/2014/main" id="{02BB8D3B-DFE7-45AB-A208-75A6AA7135FE}"/>
              </a:ext>
            </a:extLst>
          </p:cNvPr>
          <p:cNvSpPr>
            <a:spLocks noChangeArrowheads="1"/>
          </p:cNvSpPr>
          <p:nvPr/>
        </p:nvSpPr>
        <p:spPr bwMode="auto">
          <a:xfrm>
            <a:off x="1607465" y="480816"/>
            <a:ext cx="8305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3600">
                <a:solidFill>
                  <a:schemeClr val="tx1"/>
                </a:solidFill>
                <a:latin typeface="Arial" panose="020B0604020202020204" pitchFamily="34" charset="0"/>
              </a:defRPr>
            </a:lvl1pPr>
            <a:lvl2pPr marL="742950" indent="-285750">
              <a:defRPr sz="3600">
                <a:solidFill>
                  <a:schemeClr val="tx1"/>
                </a:solidFill>
                <a:latin typeface="Arial" panose="020B0604020202020204" pitchFamily="34" charset="0"/>
              </a:defRPr>
            </a:lvl2pPr>
            <a:lvl3pPr marL="1143000" indent="-228600">
              <a:defRPr sz="3600">
                <a:solidFill>
                  <a:schemeClr val="tx1"/>
                </a:solidFill>
                <a:latin typeface="Arial" panose="020B0604020202020204" pitchFamily="34" charset="0"/>
              </a:defRPr>
            </a:lvl3pPr>
            <a:lvl4pPr marL="1600200" indent="-228600">
              <a:defRPr sz="3600">
                <a:solidFill>
                  <a:schemeClr val="tx1"/>
                </a:solidFill>
                <a:latin typeface="Arial" panose="020B0604020202020204" pitchFamily="34" charset="0"/>
              </a:defRPr>
            </a:lvl4pPr>
            <a:lvl5pPr marL="2057400" indent="-22860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just"/>
            <a:r>
              <a:rPr lang="en-US" altLang="en-US" sz="3200"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Dựa</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vào</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các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gợi</a:t>
            </a:r>
            <a:r>
              <a:rPr lang="en-US" altLang="en-US" sz="3200" b="1" dirty="0">
                <a:latin typeface="Times New Roman" panose="02020603050405020304" pitchFamily="18" charset="0"/>
                <a:cs typeface="Times New Roman" panose="02020603050405020304" pitchFamily="18" charset="0"/>
              </a:rPr>
              <a:t> ý </a:t>
            </a:r>
            <a:r>
              <a:rPr lang="en-US" altLang="en-US" sz="3200" b="1" dirty="0" err="1">
                <a:latin typeface="Times New Roman" panose="02020603050405020304" pitchFamily="18" charset="0"/>
                <a:cs typeface="Times New Roman" panose="02020603050405020304" pitchFamily="18" charset="0"/>
              </a:rPr>
              <a:t>dưới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đây</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kể</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lại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từng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đoạn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câu</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chuyện</a:t>
            </a:r>
            <a:r>
              <a:rPr lang="en-US" altLang="en-US" sz="3200" b="1" dirty="0">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Chiếc</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áo</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len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theo</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lời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của</a:t>
            </a:r>
            <a:r>
              <a:rPr lang="en-US" altLang="en-US" sz="3200" b="1" dirty="0">
                <a:latin typeface="Times New Roman" panose="02020603050405020304" pitchFamily="18" charset="0"/>
                <a:cs typeface="Times New Roman" panose="02020603050405020304" pitchFamily="18" charset="0"/>
              </a:rPr>
              <a:t> Lan:</a:t>
            </a:r>
          </a:p>
        </p:txBody>
      </p:sp>
      <p:sp>
        <p:nvSpPr>
          <p:cNvPr id="3" name="Rectangle 19">
            <a:extLst>
              <a:ext uri="{FF2B5EF4-FFF2-40B4-BE49-F238E27FC236}">
                <a16:creationId xmlns:a16="http://schemas.microsoft.com/office/drawing/2014/main" id="{BEC5F44A-7D05-4498-A64B-E73B74FDE0DC}"/>
              </a:ext>
            </a:extLst>
          </p:cNvPr>
          <p:cNvSpPr>
            <a:spLocks noChangeArrowheads="1"/>
          </p:cNvSpPr>
          <p:nvPr/>
        </p:nvSpPr>
        <p:spPr bwMode="auto">
          <a:xfrm>
            <a:off x="2235200" y="1948370"/>
            <a:ext cx="43669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3600">
                <a:solidFill>
                  <a:schemeClr val="tx1"/>
                </a:solidFill>
                <a:latin typeface="Arial" panose="020B0604020202020204" pitchFamily="34" charset="0"/>
              </a:defRPr>
            </a:lvl1pPr>
            <a:lvl2pPr marL="742950" indent="-285750">
              <a:defRPr sz="3600">
                <a:solidFill>
                  <a:schemeClr val="tx1"/>
                </a:solidFill>
                <a:latin typeface="Arial" panose="020B0604020202020204" pitchFamily="34" charset="0"/>
              </a:defRPr>
            </a:lvl2pPr>
            <a:lvl3pPr marL="1143000" indent="-228600">
              <a:defRPr sz="3600">
                <a:solidFill>
                  <a:schemeClr val="tx1"/>
                </a:solidFill>
                <a:latin typeface="Arial" panose="020B0604020202020204" pitchFamily="34" charset="0"/>
              </a:defRPr>
            </a:lvl3pPr>
            <a:lvl4pPr marL="1600200" indent="-228600">
              <a:defRPr sz="3600">
                <a:solidFill>
                  <a:schemeClr val="tx1"/>
                </a:solidFill>
                <a:latin typeface="Arial" panose="020B0604020202020204" pitchFamily="34" charset="0"/>
              </a:defRPr>
            </a:lvl4pPr>
            <a:lvl5pPr marL="2057400" indent="-22860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r>
              <a:rPr lang="en-US" altLang="en-US" sz="3200" b="1" dirty="0">
                <a:solidFill>
                  <a:srgbClr val="FF0000"/>
                </a:solidFill>
                <a:latin typeface="Times New Roman" panose="02020603050405020304" pitchFamily="18" charset="0"/>
                <a:cs typeface="Times New Roman" panose="02020603050405020304" pitchFamily="18" charset="0"/>
              </a:rPr>
              <a:t>a) </a:t>
            </a:r>
            <a:r>
              <a:rPr lang="en-US" altLang="en-US" sz="3200" b="1" dirty="0" err="1">
                <a:solidFill>
                  <a:srgbClr val="FF0000"/>
                </a:solidFill>
                <a:latin typeface="Times New Roman" panose="02020603050405020304" pitchFamily="18" charset="0"/>
                <a:cs typeface="Times New Roman" panose="02020603050405020304" pitchFamily="18" charset="0"/>
              </a:rPr>
              <a:t>Đoạn</a:t>
            </a:r>
            <a:r>
              <a:rPr lang="en-US" altLang="en-US" sz="3200" b="1" dirty="0">
                <a:solidFill>
                  <a:srgbClr val="FF0000"/>
                </a:solidFill>
                <a:latin typeface="Times New Roman" panose="02020603050405020304" pitchFamily="18" charset="0"/>
                <a:cs typeface="Times New Roman" panose="02020603050405020304" pitchFamily="18" charset="0"/>
              </a:rPr>
              <a:t> 1: </a:t>
            </a:r>
            <a:r>
              <a:rPr lang="en-US" altLang="en-US" sz="3200" b="1" dirty="0" err="1">
                <a:solidFill>
                  <a:srgbClr val="FF0000"/>
                </a:solidFill>
                <a:latin typeface="Times New Roman" panose="02020603050405020304" pitchFamily="18" charset="0"/>
                <a:cs typeface="Times New Roman" panose="02020603050405020304" pitchFamily="18" charset="0"/>
              </a:rPr>
              <a:t>Chiếc</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áo</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đẹp</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4" name="Rectangle 20">
            <a:extLst>
              <a:ext uri="{FF2B5EF4-FFF2-40B4-BE49-F238E27FC236}">
                <a16:creationId xmlns:a16="http://schemas.microsoft.com/office/drawing/2014/main" id="{5E918199-FCCE-4945-B7F0-7502CE54106D}"/>
              </a:ext>
            </a:extLst>
          </p:cNvPr>
          <p:cNvSpPr>
            <a:spLocks noChangeArrowheads="1"/>
          </p:cNvSpPr>
          <p:nvPr/>
        </p:nvSpPr>
        <p:spPr bwMode="auto">
          <a:xfrm>
            <a:off x="2235201" y="2407951"/>
            <a:ext cx="70503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3600">
                <a:solidFill>
                  <a:schemeClr val="tx1"/>
                </a:solidFill>
                <a:latin typeface="Arial" panose="020B0604020202020204" pitchFamily="34" charset="0"/>
              </a:defRPr>
            </a:lvl1pPr>
            <a:lvl2pPr marL="742950" indent="-285750">
              <a:defRPr sz="3600">
                <a:solidFill>
                  <a:schemeClr val="tx1"/>
                </a:solidFill>
                <a:latin typeface="Arial" panose="020B0604020202020204" pitchFamily="34" charset="0"/>
              </a:defRPr>
            </a:lvl2pPr>
            <a:lvl3pPr marL="1143000" indent="-228600">
              <a:defRPr sz="3600">
                <a:solidFill>
                  <a:schemeClr val="tx1"/>
                </a:solidFill>
                <a:latin typeface="Arial" panose="020B0604020202020204" pitchFamily="34" charset="0"/>
              </a:defRPr>
            </a:lvl3pPr>
            <a:lvl4pPr marL="1600200" indent="-228600">
              <a:defRPr sz="3600">
                <a:solidFill>
                  <a:schemeClr val="tx1"/>
                </a:solidFill>
                <a:latin typeface="Arial" panose="020B0604020202020204" pitchFamily="34" charset="0"/>
              </a:defRPr>
            </a:lvl4pPr>
            <a:lvl5pPr marL="2057400" indent="-22860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r>
              <a:rPr lang="en-US" altLang="en-US" sz="3200" b="1" dirty="0">
                <a:latin typeface="Times New Roman" panose="02020603050405020304" pitchFamily="18" charset="0"/>
                <a:cs typeface="Times New Roman" panose="02020603050405020304" pitchFamily="18" charset="0"/>
              </a:rPr>
              <a:t>1. </a:t>
            </a:r>
            <a:r>
              <a:rPr lang="en-US" altLang="en-US" sz="3200" b="1" dirty="0" err="1">
                <a:latin typeface="Times New Roman" panose="02020603050405020304" pitchFamily="18" charset="0"/>
                <a:cs typeface="Times New Roman" panose="02020603050405020304" pitchFamily="18" charset="0"/>
              </a:rPr>
              <a:t>Mùa</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đông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năm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ấy</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lạnh</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như</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thế</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nào</a:t>
            </a:r>
            <a:r>
              <a:rPr lang="en-US" altLang="en-US" sz="3200" b="1" dirty="0">
                <a:latin typeface="Times New Roman" panose="02020603050405020304" pitchFamily="18" charset="0"/>
                <a:cs typeface="Times New Roman" panose="02020603050405020304" pitchFamily="18" charset="0"/>
              </a:rPr>
              <a:t>?</a:t>
            </a:r>
          </a:p>
        </p:txBody>
      </p:sp>
      <p:sp>
        <p:nvSpPr>
          <p:cNvPr id="5" name="Rectangle 21">
            <a:extLst>
              <a:ext uri="{FF2B5EF4-FFF2-40B4-BE49-F238E27FC236}">
                <a16:creationId xmlns:a16="http://schemas.microsoft.com/office/drawing/2014/main" id="{9E208C0F-D7E6-43C8-91C9-52DFF52AFD5A}"/>
              </a:ext>
            </a:extLst>
          </p:cNvPr>
          <p:cNvSpPr>
            <a:spLocks noChangeArrowheads="1"/>
          </p:cNvSpPr>
          <p:nvPr/>
        </p:nvSpPr>
        <p:spPr bwMode="auto">
          <a:xfrm>
            <a:off x="2235200" y="2884201"/>
            <a:ext cx="730841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3600">
                <a:solidFill>
                  <a:schemeClr val="tx1"/>
                </a:solidFill>
                <a:latin typeface="Arial" panose="020B0604020202020204" pitchFamily="34" charset="0"/>
              </a:defRPr>
            </a:lvl1pPr>
            <a:lvl2pPr marL="742950" indent="-285750">
              <a:defRPr sz="3600">
                <a:solidFill>
                  <a:schemeClr val="tx1"/>
                </a:solidFill>
                <a:latin typeface="Arial" panose="020B0604020202020204" pitchFamily="34" charset="0"/>
              </a:defRPr>
            </a:lvl2pPr>
            <a:lvl3pPr marL="1143000" indent="-228600">
              <a:defRPr sz="3600">
                <a:solidFill>
                  <a:schemeClr val="tx1"/>
                </a:solidFill>
                <a:latin typeface="Arial" panose="020B0604020202020204" pitchFamily="34" charset="0"/>
              </a:defRPr>
            </a:lvl3pPr>
            <a:lvl4pPr marL="1600200" indent="-228600">
              <a:defRPr sz="3600">
                <a:solidFill>
                  <a:schemeClr val="tx1"/>
                </a:solidFill>
                <a:latin typeface="Arial" panose="020B0604020202020204" pitchFamily="34" charset="0"/>
              </a:defRPr>
            </a:lvl4pPr>
            <a:lvl5pPr marL="2057400" indent="-22860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r>
              <a:rPr lang="en-US" altLang="en-US" sz="3200" b="1" dirty="0">
                <a:latin typeface="Times New Roman" panose="02020603050405020304" pitchFamily="18" charset="0"/>
                <a:cs typeface="Times New Roman" panose="02020603050405020304" pitchFamily="18" charset="0"/>
              </a:rPr>
              <a:t>2. </a:t>
            </a:r>
            <a:r>
              <a:rPr lang="en-US" altLang="en-US" sz="3200" b="1" dirty="0" err="1">
                <a:latin typeface="Times New Roman" panose="02020603050405020304" pitchFamily="18" charset="0"/>
                <a:cs typeface="Times New Roman" panose="02020603050405020304" pitchFamily="18" charset="0"/>
              </a:rPr>
              <a:t>Áo</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len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của</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bạn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Hòa</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đẹp</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và</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ấm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ra</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sao</a:t>
            </a:r>
            <a:r>
              <a:rPr lang="en-US" altLang="en-US" sz="3200" b="1" dirty="0">
                <a:latin typeface="Times New Roman" panose="02020603050405020304" pitchFamily="18" charset="0"/>
                <a:cs typeface="Times New Roman" panose="02020603050405020304" pitchFamily="18" charset="0"/>
              </a:rPr>
              <a:t>?</a:t>
            </a:r>
          </a:p>
        </p:txBody>
      </p:sp>
      <p:sp>
        <p:nvSpPr>
          <p:cNvPr id="6" name="Rectangle 22">
            <a:extLst>
              <a:ext uri="{FF2B5EF4-FFF2-40B4-BE49-F238E27FC236}">
                <a16:creationId xmlns:a16="http://schemas.microsoft.com/office/drawing/2014/main" id="{3C02C940-1A6B-4243-95E2-BF5503AD4B81}"/>
              </a:ext>
            </a:extLst>
          </p:cNvPr>
          <p:cNvSpPr>
            <a:spLocks noChangeArrowheads="1"/>
          </p:cNvSpPr>
          <p:nvPr/>
        </p:nvSpPr>
        <p:spPr bwMode="auto">
          <a:xfrm>
            <a:off x="2235201" y="3398551"/>
            <a:ext cx="38539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3600">
                <a:solidFill>
                  <a:schemeClr val="tx1"/>
                </a:solidFill>
                <a:latin typeface="Arial" panose="020B0604020202020204" pitchFamily="34" charset="0"/>
              </a:defRPr>
            </a:lvl1pPr>
            <a:lvl2pPr marL="742950" indent="-285750">
              <a:defRPr sz="3600">
                <a:solidFill>
                  <a:schemeClr val="tx1"/>
                </a:solidFill>
                <a:latin typeface="Arial" panose="020B0604020202020204" pitchFamily="34" charset="0"/>
              </a:defRPr>
            </a:lvl2pPr>
            <a:lvl3pPr marL="1143000" indent="-228600">
              <a:defRPr sz="3600">
                <a:solidFill>
                  <a:schemeClr val="tx1"/>
                </a:solidFill>
                <a:latin typeface="Arial" panose="020B0604020202020204" pitchFamily="34" charset="0"/>
              </a:defRPr>
            </a:lvl3pPr>
            <a:lvl4pPr marL="1600200" indent="-228600">
              <a:defRPr sz="3600">
                <a:solidFill>
                  <a:schemeClr val="tx1"/>
                </a:solidFill>
                <a:latin typeface="Arial" panose="020B0604020202020204" pitchFamily="34" charset="0"/>
              </a:defRPr>
            </a:lvl4pPr>
            <a:lvl5pPr marL="2057400" indent="-22860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r>
              <a:rPr lang="en-US" altLang="en-US" sz="3200" b="1" dirty="0">
                <a:latin typeface="Times New Roman" panose="02020603050405020304" pitchFamily="18" charset="0"/>
                <a:cs typeface="Times New Roman" panose="02020603050405020304" pitchFamily="18" charset="0"/>
              </a:rPr>
              <a:t>3. </a:t>
            </a:r>
            <a:r>
              <a:rPr lang="en-US" altLang="en-US" sz="3200" b="1" dirty="0" err="1">
                <a:latin typeface="Times New Roman" panose="02020603050405020304" pitchFamily="18" charset="0"/>
                <a:cs typeface="Times New Roman" panose="02020603050405020304" pitchFamily="18" charset="0"/>
              </a:rPr>
              <a:t>Lan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nói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gì</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với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mẹ</a:t>
            </a:r>
            <a:r>
              <a:rPr lang="en-US" altLang="en-US" sz="3200" b="1" dirty="0">
                <a:latin typeface="Times New Roman" panose="02020603050405020304" pitchFamily="18" charset="0"/>
                <a:cs typeface="Times New Roman" panose="02020603050405020304" pitchFamily="18" charset="0"/>
              </a:rPr>
              <a:t>?</a:t>
            </a:r>
          </a:p>
        </p:txBody>
      </p:sp>
      <p:sp>
        <p:nvSpPr>
          <p:cNvPr id="7" name="Rectangle 24">
            <a:extLst>
              <a:ext uri="{FF2B5EF4-FFF2-40B4-BE49-F238E27FC236}">
                <a16:creationId xmlns:a16="http://schemas.microsoft.com/office/drawing/2014/main" id="{DD6B21FE-67E0-4F29-A9F1-483076E9E5EC}"/>
              </a:ext>
            </a:extLst>
          </p:cNvPr>
          <p:cNvSpPr>
            <a:spLocks noChangeArrowheads="1"/>
          </p:cNvSpPr>
          <p:nvPr/>
        </p:nvSpPr>
        <p:spPr bwMode="auto">
          <a:xfrm>
            <a:off x="2235201" y="4312951"/>
            <a:ext cx="850104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3600">
                <a:solidFill>
                  <a:schemeClr val="tx1"/>
                </a:solidFill>
                <a:latin typeface="Arial" panose="020B0604020202020204" pitchFamily="34" charset="0"/>
              </a:defRPr>
            </a:lvl1pPr>
            <a:lvl2pPr marL="742950" indent="-285750">
              <a:defRPr sz="3600">
                <a:solidFill>
                  <a:schemeClr val="tx1"/>
                </a:solidFill>
                <a:latin typeface="Arial" panose="020B0604020202020204" pitchFamily="34" charset="0"/>
              </a:defRPr>
            </a:lvl2pPr>
            <a:lvl3pPr marL="1143000" indent="-228600">
              <a:defRPr sz="3600">
                <a:solidFill>
                  <a:schemeClr val="tx1"/>
                </a:solidFill>
                <a:latin typeface="Arial" panose="020B0604020202020204" pitchFamily="34" charset="0"/>
              </a:defRPr>
            </a:lvl3pPr>
            <a:lvl4pPr marL="1600200" indent="-228600">
              <a:defRPr sz="3600">
                <a:solidFill>
                  <a:schemeClr val="tx1"/>
                </a:solidFill>
                <a:latin typeface="Arial" panose="020B0604020202020204" pitchFamily="34" charset="0"/>
              </a:defRPr>
            </a:lvl4pPr>
            <a:lvl5pPr marL="2057400" indent="-22860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r>
              <a:rPr lang="en-US" altLang="en-US" sz="3200" b="1" dirty="0">
                <a:latin typeface="Times New Roman" panose="02020603050405020304" pitchFamily="18" charset="0"/>
                <a:cs typeface="Times New Roman" panose="02020603050405020304" pitchFamily="18" charset="0"/>
              </a:rPr>
              <a:t>1. </a:t>
            </a:r>
            <a:r>
              <a:rPr lang="en-US" altLang="en-US" sz="3200" b="1" dirty="0" err="1">
                <a:latin typeface="Times New Roman" panose="02020603050405020304" pitchFamily="18" charset="0"/>
                <a:cs typeface="Times New Roman" panose="02020603050405020304" pitchFamily="18" charset="0"/>
              </a:rPr>
              <a:t>Mùa</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đông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năm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ấy</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đến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sớm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gió</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thổi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rất</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lạnh</a:t>
            </a:r>
            <a:r>
              <a:rPr lang="en-US" altLang="en-US" sz="3200" b="1" dirty="0">
                <a:latin typeface="Times New Roman" panose="02020603050405020304" pitchFamily="18" charset="0"/>
                <a:cs typeface="Times New Roman" panose="02020603050405020304" pitchFamily="18" charset="0"/>
              </a:rPr>
              <a:t>.</a:t>
            </a:r>
          </a:p>
        </p:txBody>
      </p:sp>
      <p:sp>
        <p:nvSpPr>
          <p:cNvPr id="8" name="Rectangle 25">
            <a:extLst>
              <a:ext uri="{FF2B5EF4-FFF2-40B4-BE49-F238E27FC236}">
                <a16:creationId xmlns:a16="http://schemas.microsoft.com/office/drawing/2014/main" id="{F44EA56C-844B-465C-8FAF-76964CB3B046}"/>
              </a:ext>
            </a:extLst>
          </p:cNvPr>
          <p:cNvSpPr>
            <a:spLocks noChangeArrowheads="1"/>
          </p:cNvSpPr>
          <p:nvPr/>
        </p:nvSpPr>
        <p:spPr bwMode="auto">
          <a:xfrm>
            <a:off x="2235200" y="4815235"/>
            <a:ext cx="86501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3600">
                <a:solidFill>
                  <a:schemeClr val="tx1"/>
                </a:solidFill>
                <a:latin typeface="Arial" panose="020B0604020202020204" pitchFamily="34" charset="0"/>
              </a:defRPr>
            </a:lvl1pPr>
            <a:lvl2pPr marL="742950" indent="-285750">
              <a:defRPr sz="3600">
                <a:solidFill>
                  <a:schemeClr val="tx1"/>
                </a:solidFill>
                <a:latin typeface="Arial" panose="020B0604020202020204" pitchFamily="34" charset="0"/>
              </a:defRPr>
            </a:lvl2pPr>
            <a:lvl3pPr marL="1143000" indent="-228600">
              <a:defRPr sz="3600">
                <a:solidFill>
                  <a:schemeClr val="tx1"/>
                </a:solidFill>
                <a:latin typeface="Arial" panose="020B0604020202020204" pitchFamily="34" charset="0"/>
              </a:defRPr>
            </a:lvl3pPr>
            <a:lvl4pPr marL="1600200" indent="-228600">
              <a:defRPr sz="3600">
                <a:solidFill>
                  <a:schemeClr val="tx1"/>
                </a:solidFill>
                <a:latin typeface="Arial" panose="020B0604020202020204" pitchFamily="34" charset="0"/>
              </a:defRPr>
            </a:lvl4pPr>
            <a:lvl5pPr marL="2057400" indent="-22860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r>
              <a:rPr lang="en-US" altLang="en-US" sz="3200" b="1" dirty="0">
                <a:latin typeface="Times New Roman" panose="02020603050405020304" pitchFamily="18" charset="0"/>
                <a:cs typeface="Times New Roman" panose="02020603050405020304" pitchFamily="18" charset="0"/>
              </a:rPr>
              <a:t>2. </a:t>
            </a:r>
            <a:r>
              <a:rPr lang="en-US" altLang="en-US" sz="3200" b="1" dirty="0" err="1">
                <a:latin typeface="Times New Roman" panose="02020603050405020304" pitchFamily="18" charset="0"/>
                <a:cs typeface="Times New Roman" panose="02020603050405020304" pitchFamily="18" charset="0"/>
              </a:rPr>
              <a:t>Mấy</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hôm</a:t>
            </a:r>
            <a:r>
              <a:rPr lang="en-US" altLang="en-US" sz="3200" b="1" dirty="0">
                <a:latin typeface="Times New Roman" panose="02020603050405020304" pitchFamily="18" charset="0"/>
                <a:cs typeface="Times New Roman" panose="02020603050405020304" pitchFamily="18" charset="0"/>
              </a:rPr>
              <a:t> nay, </a:t>
            </a:r>
            <a:r>
              <a:rPr lang="en-US" altLang="en-US" sz="3200" b="1" dirty="0" err="1">
                <a:latin typeface="Times New Roman" panose="02020603050405020304" pitchFamily="18" charset="0"/>
                <a:cs typeface="Times New Roman" panose="02020603050405020304" pitchFamily="18" charset="0"/>
              </a:rPr>
              <a:t>em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thấy</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Hoà</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đến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lớp</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mặc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một</a:t>
            </a:r>
            <a:r>
              <a:rPr lang="en-US" altLang="en-US" sz="3200" b="1" dirty="0">
                <a:latin typeface="Times New Roman" panose="02020603050405020304" pitchFamily="18" charset="0"/>
                <a:cs typeface="Times New Roman" panose="02020603050405020304" pitchFamily="18" charset="0"/>
              </a:rPr>
              <a:t> </a:t>
            </a:r>
          </a:p>
          <a:p>
            <a:r>
              <a:rPr lang="en-US" altLang="en-US" sz="3200" b="1" dirty="0" err="1">
                <a:latin typeface="Times New Roman" panose="02020603050405020304" pitchFamily="18" charset="0"/>
                <a:cs typeface="Times New Roman" panose="02020603050405020304" pitchFamily="18" charset="0"/>
              </a:rPr>
              <a:t>chiếc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áo</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màu</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vàng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đẹp</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ơi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là</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đẹp</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em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thích</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lắm</a:t>
            </a:r>
            <a:r>
              <a:rPr lang="en-US" altLang="en-US" sz="3200" b="1" dirty="0">
                <a:latin typeface="Times New Roman" panose="02020603050405020304" pitchFamily="18" charset="0"/>
                <a:cs typeface="Times New Roman" panose="02020603050405020304" pitchFamily="18" charset="0"/>
              </a:rPr>
              <a:t>…</a:t>
            </a:r>
          </a:p>
        </p:txBody>
      </p:sp>
      <p:sp>
        <p:nvSpPr>
          <p:cNvPr id="9" name="Rectangle 26">
            <a:extLst>
              <a:ext uri="{FF2B5EF4-FFF2-40B4-BE49-F238E27FC236}">
                <a16:creationId xmlns:a16="http://schemas.microsoft.com/office/drawing/2014/main" id="{9CEE80B0-8F58-4D47-8017-E1C37AFD0B96}"/>
              </a:ext>
            </a:extLst>
          </p:cNvPr>
          <p:cNvSpPr>
            <a:spLocks noChangeArrowheads="1"/>
          </p:cNvSpPr>
          <p:nvPr/>
        </p:nvSpPr>
        <p:spPr bwMode="auto">
          <a:xfrm>
            <a:off x="2235201" y="5770276"/>
            <a:ext cx="50047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3600">
                <a:solidFill>
                  <a:schemeClr val="tx1"/>
                </a:solidFill>
                <a:latin typeface="Arial" panose="020B0604020202020204" pitchFamily="34" charset="0"/>
              </a:defRPr>
            </a:lvl1pPr>
            <a:lvl2pPr marL="742950" indent="-285750">
              <a:defRPr sz="3600">
                <a:solidFill>
                  <a:schemeClr val="tx1"/>
                </a:solidFill>
                <a:latin typeface="Arial" panose="020B0604020202020204" pitchFamily="34" charset="0"/>
              </a:defRPr>
            </a:lvl2pPr>
            <a:lvl3pPr marL="1143000" indent="-228600">
              <a:defRPr sz="3600">
                <a:solidFill>
                  <a:schemeClr val="tx1"/>
                </a:solidFill>
                <a:latin typeface="Arial" panose="020B0604020202020204" pitchFamily="34" charset="0"/>
              </a:defRPr>
            </a:lvl3pPr>
            <a:lvl4pPr marL="1600200" indent="-228600">
              <a:defRPr sz="3600">
                <a:solidFill>
                  <a:schemeClr val="tx1"/>
                </a:solidFill>
                <a:latin typeface="Arial" panose="020B0604020202020204" pitchFamily="34" charset="0"/>
              </a:defRPr>
            </a:lvl4pPr>
            <a:lvl5pPr marL="2057400" indent="-22860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r>
              <a:rPr lang="en-US" altLang="en-US" sz="3200" b="1" dirty="0">
                <a:latin typeface="Times New Roman" panose="02020603050405020304" pitchFamily="18" charset="0"/>
                <a:cs typeface="Times New Roman" panose="02020603050405020304" pitchFamily="18" charset="0"/>
              </a:rPr>
              <a:t>3. </a:t>
            </a:r>
            <a:r>
              <a:rPr lang="en-US" altLang="en-US" sz="3200" b="1" dirty="0" err="1">
                <a:latin typeface="Times New Roman" panose="02020603050405020304" pitchFamily="18" charset="0"/>
                <a:cs typeface="Times New Roman" panose="02020603050405020304" pitchFamily="18" charset="0"/>
              </a:rPr>
              <a:t>Đêm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ấy</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em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nói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với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mẹ</a:t>
            </a:r>
            <a:r>
              <a:rPr lang="en-US" altLang="en-US" sz="3200" b="1" dirty="0">
                <a:latin typeface="Times New Roman" panose="02020603050405020304" pitchFamily="18" charset="0"/>
                <a:cs typeface="Times New Roman" panose="02020603050405020304" pitchFamily="18" charset="0"/>
              </a:rPr>
              <a:t>…</a:t>
            </a:r>
          </a:p>
        </p:txBody>
      </p:sp>
      <p:sp>
        <p:nvSpPr>
          <p:cNvPr id="10" name="Rectangle 27">
            <a:extLst>
              <a:ext uri="{FF2B5EF4-FFF2-40B4-BE49-F238E27FC236}">
                <a16:creationId xmlns:a16="http://schemas.microsoft.com/office/drawing/2014/main" id="{22C25DC8-CC60-448E-9F99-08AA978CDC43}"/>
              </a:ext>
            </a:extLst>
          </p:cNvPr>
          <p:cNvSpPr>
            <a:spLocks noChangeArrowheads="1"/>
          </p:cNvSpPr>
          <p:nvPr/>
        </p:nvSpPr>
        <p:spPr bwMode="auto">
          <a:xfrm>
            <a:off x="2235201" y="3853370"/>
            <a:ext cx="12891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3600">
                <a:solidFill>
                  <a:schemeClr val="tx1"/>
                </a:solidFill>
                <a:latin typeface="Arial" panose="020B0604020202020204" pitchFamily="34" charset="0"/>
              </a:defRPr>
            </a:lvl1pPr>
            <a:lvl2pPr marL="742950" indent="-285750">
              <a:defRPr sz="3600">
                <a:solidFill>
                  <a:schemeClr val="tx1"/>
                </a:solidFill>
                <a:latin typeface="Arial" panose="020B0604020202020204" pitchFamily="34" charset="0"/>
              </a:defRPr>
            </a:lvl2pPr>
            <a:lvl3pPr marL="1143000" indent="-228600">
              <a:defRPr sz="3600">
                <a:solidFill>
                  <a:schemeClr val="tx1"/>
                </a:solidFill>
                <a:latin typeface="Arial" panose="020B0604020202020204" pitchFamily="34" charset="0"/>
              </a:defRPr>
            </a:lvl3pPr>
            <a:lvl4pPr marL="1600200" indent="-228600">
              <a:defRPr sz="3600">
                <a:solidFill>
                  <a:schemeClr val="tx1"/>
                </a:solidFill>
                <a:latin typeface="Arial" panose="020B0604020202020204" pitchFamily="34" charset="0"/>
              </a:defRPr>
            </a:lvl4pPr>
            <a:lvl5pPr marL="2057400" indent="-22860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r>
              <a:rPr lang="en-US" altLang="en-US" sz="3200" b="1" dirty="0" err="1">
                <a:solidFill>
                  <a:srgbClr val="FF0000"/>
                </a:solidFill>
                <a:latin typeface="Times New Roman" panose="02020603050405020304" pitchFamily="18" charset="0"/>
                <a:cs typeface="Times New Roman" panose="02020603050405020304" pitchFamily="18" charset="0"/>
              </a:rPr>
              <a:t>Gợi</a:t>
            </a:r>
            <a:r>
              <a:rPr lang="en-US" altLang="en-US" sz="3200" b="1" dirty="0">
                <a:solidFill>
                  <a:srgbClr val="FF0000"/>
                </a:solidFill>
                <a:latin typeface="Times New Roman" panose="02020603050405020304" pitchFamily="18" charset="0"/>
                <a:cs typeface="Times New Roman" panose="02020603050405020304" pitchFamily="18" charset="0"/>
              </a:rPr>
              <a:t> ý:</a:t>
            </a:r>
          </a:p>
        </p:txBody>
      </p:sp>
      <p:sp>
        <p:nvSpPr>
          <p:cNvPr id="12" name="Line 13"/>
          <p:cNvSpPr>
            <a:spLocks noChangeShapeType="1"/>
          </p:cNvSpPr>
          <p:nvPr/>
        </p:nvSpPr>
        <p:spPr bwMode="auto">
          <a:xfrm flipV="1">
            <a:off x="6928834" y="1019425"/>
            <a:ext cx="2859110" cy="14993"/>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13" name="Line 13"/>
          <p:cNvSpPr>
            <a:spLocks noChangeShapeType="1"/>
          </p:cNvSpPr>
          <p:nvPr/>
        </p:nvSpPr>
        <p:spPr bwMode="auto">
          <a:xfrm flipV="1">
            <a:off x="5928042" y="1442285"/>
            <a:ext cx="2859110" cy="14993"/>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14" name="Line 13"/>
          <p:cNvSpPr>
            <a:spLocks noChangeShapeType="1"/>
          </p:cNvSpPr>
          <p:nvPr/>
        </p:nvSpPr>
        <p:spPr bwMode="auto">
          <a:xfrm flipV="1">
            <a:off x="1994079" y="1004280"/>
            <a:ext cx="2859110" cy="14993"/>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3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linds(horizontal)">
                                      <p:cBhvr>
                                        <p:cTn id="27" dur="500"/>
                                        <p:tgtEl>
                                          <p:spTgt spid="3"/>
                                        </p:tgtEl>
                                      </p:cBhvr>
                                    </p:animEffect>
                                  </p:childTnLst>
                                </p:cTn>
                              </p:par>
                            </p:childTnLst>
                          </p:cTn>
                        </p:par>
                        <p:par>
                          <p:cTn id="28" fill="hold">
                            <p:stCondLst>
                              <p:cond delay="500"/>
                            </p:stCondLst>
                            <p:childTnLst>
                              <p:par>
                                <p:cTn id="29" presetID="3" presetClass="entr" presetSubtype="10"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linds(horizontal)">
                                      <p:cBhvr>
                                        <p:cTn id="31" dur="1000"/>
                                        <p:tgtEl>
                                          <p:spTgt spid="4"/>
                                        </p:tgtEl>
                                      </p:cBhvr>
                                    </p:animEffect>
                                  </p:childTnLst>
                                </p:cTn>
                              </p:par>
                            </p:childTnLst>
                          </p:cTn>
                        </p:par>
                        <p:par>
                          <p:cTn id="32" fill="hold">
                            <p:stCondLst>
                              <p:cond delay="1500"/>
                            </p:stCondLst>
                            <p:childTnLst>
                              <p:par>
                                <p:cTn id="33" presetID="3" presetClass="entr" presetSubtype="10"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linds(horizontal)">
                                      <p:cBhvr>
                                        <p:cTn id="35" dur="1000"/>
                                        <p:tgtEl>
                                          <p:spTgt spid="5"/>
                                        </p:tgtEl>
                                      </p:cBhvr>
                                    </p:animEffect>
                                  </p:childTnLst>
                                </p:cTn>
                              </p:par>
                            </p:childTnLst>
                          </p:cTn>
                        </p:par>
                        <p:par>
                          <p:cTn id="36" fill="hold">
                            <p:stCondLst>
                              <p:cond delay="2500"/>
                            </p:stCondLst>
                            <p:childTnLst>
                              <p:par>
                                <p:cTn id="37" presetID="3" presetClass="entr" presetSubtype="10"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linds(horizontal)">
                                      <p:cBhvr>
                                        <p:cTn id="39" dur="10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blinds(horizontal)">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blinds(horizontal)">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blinds(horizontal)">
                                      <p:cBhvr>
                                        <p:cTn id="54" dur="500"/>
                                        <p:tgtEl>
                                          <p:spTgt spid="8"/>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blinds(horizontal)">
                                      <p:cBhvr>
                                        <p:cTn id="5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autoUpdateAnimBg="0"/>
      <p:bldP spid="4" grpId="0" autoUpdateAnimBg="0"/>
      <p:bldP spid="5" grpId="0" autoUpdateAnimBg="0"/>
      <p:bldP spid="6" grpId="0" autoUpdateAnimBg="0"/>
      <p:bldP spid="7" grpId="0" autoUpdateAnimBg="0"/>
      <p:bldP spid="8" grpId="0" autoUpdateAnimBg="0"/>
      <p:bldP spid="9" grpId="0" autoUpdateAnimBg="0"/>
      <p:bldP spid="10" grpId="0" autoUpdateAnimBg="0"/>
      <p:bldP spid="12" grpId="0" animBg="1"/>
      <p:bldP spid="13"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50++ hình nền powerpoint đẹp long lanh | Hình nền, Nền, Hình">
            <a:extLst>
              <a:ext uri="{FF2B5EF4-FFF2-40B4-BE49-F238E27FC236}">
                <a16:creationId xmlns:a16="http://schemas.microsoft.com/office/drawing/2014/main" id="{844B0B92-21DB-4058-AF60-8AAA908FA3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6">
            <a:extLst>
              <a:ext uri="{FF2B5EF4-FFF2-40B4-BE49-F238E27FC236}">
                <a16:creationId xmlns:a16="http://schemas.microsoft.com/office/drawing/2014/main" id="{37E06CDB-3EF7-4884-BA4B-F3793A353800}"/>
              </a:ext>
            </a:extLst>
          </p:cNvPr>
          <p:cNvSpPr>
            <a:spLocks noChangeArrowheads="1"/>
          </p:cNvSpPr>
          <p:nvPr/>
        </p:nvSpPr>
        <p:spPr bwMode="auto">
          <a:xfrm>
            <a:off x="1981200" y="2514600"/>
            <a:ext cx="3646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3600">
                <a:solidFill>
                  <a:schemeClr val="tx1"/>
                </a:solidFill>
                <a:latin typeface="Arial" panose="020B0604020202020204" pitchFamily="34" charset="0"/>
              </a:defRPr>
            </a:lvl1pPr>
            <a:lvl2pPr marL="742950" indent="-285750">
              <a:defRPr sz="3600">
                <a:solidFill>
                  <a:schemeClr val="tx1"/>
                </a:solidFill>
                <a:latin typeface="Arial" panose="020B0604020202020204" pitchFamily="34" charset="0"/>
              </a:defRPr>
            </a:lvl2pPr>
            <a:lvl3pPr marL="1143000" indent="-228600">
              <a:defRPr sz="3600">
                <a:solidFill>
                  <a:schemeClr val="tx1"/>
                </a:solidFill>
                <a:latin typeface="Arial" panose="020B0604020202020204" pitchFamily="34" charset="0"/>
              </a:defRPr>
            </a:lvl3pPr>
            <a:lvl4pPr marL="1600200" indent="-228600">
              <a:defRPr sz="3600">
                <a:solidFill>
                  <a:schemeClr val="tx1"/>
                </a:solidFill>
                <a:latin typeface="Arial" panose="020B0604020202020204" pitchFamily="34" charset="0"/>
              </a:defRPr>
            </a:lvl4pPr>
            <a:lvl5pPr marL="2057400" indent="-22860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just"/>
            <a:r>
              <a:rPr lang="en-US" altLang="en-US" sz="3200" b="1" dirty="0">
                <a:solidFill>
                  <a:srgbClr val="FF0000"/>
                </a:solidFill>
                <a:latin typeface="Times New Roman" panose="02020603050405020304" pitchFamily="18" charset="0"/>
                <a:cs typeface="Times New Roman" panose="02020603050405020304" pitchFamily="18" charset="0"/>
              </a:rPr>
              <a:t>b) </a:t>
            </a:r>
            <a:r>
              <a:rPr lang="en-US" altLang="en-US" sz="3200" b="1" dirty="0" err="1">
                <a:solidFill>
                  <a:srgbClr val="FF0000"/>
                </a:solidFill>
                <a:latin typeface="Times New Roman" panose="02020603050405020304" pitchFamily="18" charset="0"/>
                <a:cs typeface="Times New Roman" panose="02020603050405020304" pitchFamily="18" charset="0"/>
              </a:rPr>
              <a:t>Đoạn</a:t>
            </a:r>
            <a:r>
              <a:rPr lang="en-US" altLang="en-US" sz="3200" b="1" dirty="0">
                <a:solidFill>
                  <a:srgbClr val="FF0000"/>
                </a:solidFill>
                <a:latin typeface="Times New Roman" panose="02020603050405020304" pitchFamily="18" charset="0"/>
                <a:cs typeface="Times New Roman" panose="02020603050405020304" pitchFamily="18" charset="0"/>
              </a:rPr>
              <a:t> 2: </a:t>
            </a:r>
            <a:r>
              <a:rPr lang="en-US" altLang="en-US" sz="3200" b="1" dirty="0" err="1">
                <a:solidFill>
                  <a:srgbClr val="FF0000"/>
                </a:solidFill>
                <a:latin typeface="Times New Roman" panose="02020603050405020304" pitchFamily="18" charset="0"/>
                <a:cs typeface="Times New Roman" panose="02020603050405020304" pitchFamily="18" charset="0"/>
              </a:rPr>
              <a:t>Giận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dỗi</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4" name="Rectangle 17">
            <a:extLst>
              <a:ext uri="{FF2B5EF4-FFF2-40B4-BE49-F238E27FC236}">
                <a16:creationId xmlns:a16="http://schemas.microsoft.com/office/drawing/2014/main" id="{3C420778-14DE-4B28-90AA-3A54C2727D6E}"/>
              </a:ext>
            </a:extLst>
          </p:cNvPr>
          <p:cNvSpPr>
            <a:spLocks noChangeArrowheads="1"/>
          </p:cNvSpPr>
          <p:nvPr/>
        </p:nvSpPr>
        <p:spPr bwMode="auto">
          <a:xfrm>
            <a:off x="1981200" y="3124201"/>
            <a:ext cx="7772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3600">
                <a:solidFill>
                  <a:schemeClr val="tx1"/>
                </a:solidFill>
                <a:latin typeface="Arial" panose="020B0604020202020204" pitchFamily="34" charset="0"/>
              </a:defRPr>
            </a:lvl1pPr>
            <a:lvl2pPr marL="742950" indent="-285750">
              <a:defRPr sz="3600">
                <a:solidFill>
                  <a:schemeClr val="tx1"/>
                </a:solidFill>
                <a:latin typeface="Arial" panose="020B0604020202020204" pitchFamily="34" charset="0"/>
              </a:defRPr>
            </a:lvl2pPr>
            <a:lvl3pPr marL="1143000" indent="-228600">
              <a:defRPr sz="3600">
                <a:solidFill>
                  <a:schemeClr val="tx1"/>
                </a:solidFill>
                <a:latin typeface="Arial" panose="020B0604020202020204" pitchFamily="34" charset="0"/>
              </a:defRPr>
            </a:lvl3pPr>
            <a:lvl4pPr marL="1600200" indent="-228600">
              <a:defRPr sz="3600">
                <a:solidFill>
                  <a:schemeClr val="tx1"/>
                </a:solidFill>
                <a:latin typeface="Arial" panose="020B0604020202020204" pitchFamily="34" charset="0"/>
              </a:defRPr>
            </a:lvl4pPr>
            <a:lvl5pPr marL="2057400" indent="-22860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just"/>
            <a:r>
              <a:rPr lang="en-US" altLang="en-US" sz="3200" b="1" dirty="0">
                <a:latin typeface="Times New Roman" panose="02020603050405020304" pitchFamily="18" charset="0"/>
                <a:cs typeface="Times New Roman" panose="02020603050405020304" pitchFamily="18" charset="0"/>
              </a:rPr>
              <a:t>1. </a:t>
            </a:r>
            <a:r>
              <a:rPr lang="en-US" altLang="en-US" sz="3200" b="1" dirty="0" err="1">
                <a:latin typeface="Times New Roman" panose="02020603050405020304" pitchFamily="18" charset="0"/>
                <a:cs typeface="Times New Roman" panose="02020603050405020304" pitchFamily="18" charset="0"/>
              </a:rPr>
              <a:t>Mẹ</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nói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thế</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nào</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khi</a:t>
            </a:r>
            <a:r>
              <a:rPr lang="en-US" altLang="en-US" sz="3200" b="1" dirty="0">
                <a:latin typeface="Times New Roman" panose="02020603050405020304" pitchFamily="18" charset="0"/>
                <a:cs typeface="Times New Roman" panose="02020603050405020304" pitchFamily="18" charset="0"/>
              </a:rPr>
              <a:t> Lan </a:t>
            </a:r>
            <a:r>
              <a:rPr lang="en-US" altLang="en-US" sz="3200" b="1" dirty="0" err="1">
                <a:latin typeface="Times New Roman" panose="02020603050405020304" pitchFamily="18" charset="0"/>
                <a:cs typeface="Times New Roman" panose="02020603050405020304" pitchFamily="18" charset="0"/>
              </a:rPr>
              <a:t>đòi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mua</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chiếc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áo</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đắt</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tiền</a:t>
            </a:r>
            <a:r>
              <a:rPr lang="en-US" altLang="en-US" sz="3200" b="1" dirty="0">
                <a:latin typeface="Times New Roman" panose="02020603050405020304" pitchFamily="18" charset="0"/>
                <a:cs typeface="Times New Roman" panose="02020603050405020304" pitchFamily="18" charset="0"/>
              </a:rPr>
              <a:t>?</a:t>
            </a:r>
          </a:p>
        </p:txBody>
      </p:sp>
      <p:sp>
        <p:nvSpPr>
          <p:cNvPr id="5" name="Rectangle 18">
            <a:extLst>
              <a:ext uri="{FF2B5EF4-FFF2-40B4-BE49-F238E27FC236}">
                <a16:creationId xmlns:a16="http://schemas.microsoft.com/office/drawing/2014/main" id="{438B014C-50C6-40F5-886B-D4AF655D8354}"/>
              </a:ext>
            </a:extLst>
          </p:cNvPr>
          <p:cNvSpPr>
            <a:spLocks noChangeArrowheads="1"/>
          </p:cNvSpPr>
          <p:nvPr/>
        </p:nvSpPr>
        <p:spPr bwMode="auto">
          <a:xfrm>
            <a:off x="1981200" y="4140200"/>
            <a:ext cx="38560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3600">
                <a:solidFill>
                  <a:schemeClr val="tx1"/>
                </a:solidFill>
                <a:latin typeface="Arial" panose="020B0604020202020204" pitchFamily="34" charset="0"/>
              </a:defRPr>
            </a:lvl1pPr>
            <a:lvl2pPr marL="742950" indent="-285750">
              <a:defRPr sz="3600">
                <a:solidFill>
                  <a:schemeClr val="tx1"/>
                </a:solidFill>
                <a:latin typeface="Arial" panose="020B0604020202020204" pitchFamily="34" charset="0"/>
              </a:defRPr>
            </a:lvl2pPr>
            <a:lvl3pPr marL="1143000" indent="-228600">
              <a:defRPr sz="3600">
                <a:solidFill>
                  <a:schemeClr val="tx1"/>
                </a:solidFill>
                <a:latin typeface="Arial" panose="020B0604020202020204" pitchFamily="34" charset="0"/>
              </a:defRPr>
            </a:lvl3pPr>
            <a:lvl4pPr marL="1600200" indent="-228600">
              <a:defRPr sz="3600">
                <a:solidFill>
                  <a:schemeClr val="tx1"/>
                </a:solidFill>
                <a:latin typeface="Arial" panose="020B0604020202020204" pitchFamily="34" charset="0"/>
              </a:defRPr>
            </a:lvl4pPr>
            <a:lvl5pPr marL="2057400" indent="-22860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just"/>
            <a:r>
              <a:rPr lang="en-US" altLang="en-US" sz="3200" b="1">
                <a:latin typeface="Times New Roman" panose="02020603050405020304" pitchFamily="18" charset="0"/>
                <a:cs typeface="Times New Roman" panose="02020603050405020304" pitchFamily="18" charset="0"/>
              </a:rPr>
              <a:t>2. Lan trả lời ra sao?</a:t>
            </a:r>
          </a:p>
        </p:txBody>
      </p:sp>
      <p:sp>
        <p:nvSpPr>
          <p:cNvPr id="6" name="Rectangle 19">
            <a:extLst>
              <a:ext uri="{FF2B5EF4-FFF2-40B4-BE49-F238E27FC236}">
                <a16:creationId xmlns:a16="http://schemas.microsoft.com/office/drawing/2014/main" id="{17B1FC75-6C21-4753-A97A-DED22E2581FA}"/>
              </a:ext>
            </a:extLst>
          </p:cNvPr>
          <p:cNvSpPr>
            <a:spLocks noChangeArrowheads="1"/>
          </p:cNvSpPr>
          <p:nvPr/>
        </p:nvSpPr>
        <p:spPr bwMode="auto">
          <a:xfrm>
            <a:off x="1981200" y="4749800"/>
            <a:ext cx="4978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3600">
                <a:solidFill>
                  <a:schemeClr val="tx1"/>
                </a:solidFill>
                <a:latin typeface="Arial" panose="020B0604020202020204" pitchFamily="34" charset="0"/>
              </a:defRPr>
            </a:lvl1pPr>
            <a:lvl2pPr marL="742950" indent="-285750">
              <a:defRPr sz="3600">
                <a:solidFill>
                  <a:schemeClr val="tx1"/>
                </a:solidFill>
                <a:latin typeface="Arial" panose="020B0604020202020204" pitchFamily="34" charset="0"/>
              </a:defRPr>
            </a:lvl2pPr>
            <a:lvl3pPr marL="1143000" indent="-228600">
              <a:defRPr sz="3600">
                <a:solidFill>
                  <a:schemeClr val="tx1"/>
                </a:solidFill>
                <a:latin typeface="Arial" panose="020B0604020202020204" pitchFamily="34" charset="0"/>
              </a:defRPr>
            </a:lvl3pPr>
            <a:lvl4pPr marL="1600200" indent="-228600">
              <a:defRPr sz="3600">
                <a:solidFill>
                  <a:schemeClr val="tx1"/>
                </a:solidFill>
                <a:latin typeface="Arial" panose="020B0604020202020204" pitchFamily="34" charset="0"/>
              </a:defRPr>
            </a:lvl4pPr>
            <a:lvl5pPr marL="2057400" indent="-22860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just"/>
            <a:r>
              <a:rPr lang="en-US" altLang="en-US" sz="3200" b="1">
                <a:latin typeface="Times New Roman" panose="02020603050405020304" pitchFamily="18" charset="0"/>
                <a:cs typeface="Times New Roman" panose="02020603050405020304" pitchFamily="18" charset="0"/>
              </a:rPr>
              <a:t>3. Lan dỗi mẹ như thế nào?</a:t>
            </a:r>
          </a:p>
        </p:txBody>
      </p:sp>
      <p:sp>
        <p:nvSpPr>
          <p:cNvPr id="8" name="Rectangle 18">
            <a:extLst>
              <a:ext uri="{FF2B5EF4-FFF2-40B4-BE49-F238E27FC236}">
                <a16:creationId xmlns:a16="http://schemas.microsoft.com/office/drawing/2014/main" id="{02BB8D3B-DFE7-45AB-A208-75A6AA7135FE}"/>
              </a:ext>
            </a:extLst>
          </p:cNvPr>
          <p:cNvSpPr>
            <a:spLocks noChangeArrowheads="1"/>
          </p:cNvSpPr>
          <p:nvPr/>
        </p:nvSpPr>
        <p:spPr bwMode="auto">
          <a:xfrm>
            <a:off x="1607465" y="640470"/>
            <a:ext cx="8305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3600">
                <a:solidFill>
                  <a:schemeClr val="tx1"/>
                </a:solidFill>
                <a:latin typeface="Arial" panose="020B0604020202020204" pitchFamily="34" charset="0"/>
              </a:defRPr>
            </a:lvl1pPr>
            <a:lvl2pPr marL="742950" indent="-285750">
              <a:defRPr sz="3600">
                <a:solidFill>
                  <a:schemeClr val="tx1"/>
                </a:solidFill>
                <a:latin typeface="Arial" panose="020B0604020202020204" pitchFamily="34" charset="0"/>
              </a:defRPr>
            </a:lvl2pPr>
            <a:lvl3pPr marL="1143000" indent="-228600">
              <a:defRPr sz="3600">
                <a:solidFill>
                  <a:schemeClr val="tx1"/>
                </a:solidFill>
                <a:latin typeface="Arial" panose="020B0604020202020204" pitchFamily="34" charset="0"/>
              </a:defRPr>
            </a:lvl3pPr>
            <a:lvl4pPr marL="1600200" indent="-228600">
              <a:defRPr sz="3600">
                <a:solidFill>
                  <a:schemeClr val="tx1"/>
                </a:solidFill>
                <a:latin typeface="Arial" panose="020B0604020202020204" pitchFamily="34" charset="0"/>
              </a:defRPr>
            </a:lvl4pPr>
            <a:lvl5pPr marL="2057400" indent="-22860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just"/>
            <a:r>
              <a:rPr lang="en-US" altLang="en-US" sz="3200"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Dựa</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vào</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các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gợi</a:t>
            </a:r>
            <a:r>
              <a:rPr lang="en-US" altLang="en-US" sz="3200" b="1" dirty="0">
                <a:latin typeface="Times New Roman" panose="02020603050405020304" pitchFamily="18" charset="0"/>
                <a:cs typeface="Times New Roman" panose="02020603050405020304" pitchFamily="18" charset="0"/>
              </a:rPr>
              <a:t> ý </a:t>
            </a:r>
            <a:r>
              <a:rPr lang="en-US" altLang="en-US" sz="3200" b="1" dirty="0" err="1">
                <a:latin typeface="Times New Roman" panose="02020603050405020304" pitchFamily="18" charset="0"/>
                <a:cs typeface="Times New Roman" panose="02020603050405020304" pitchFamily="18" charset="0"/>
              </a:rPr>
              <a:t>dưới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đây</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kể</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lại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từng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đoạn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câu</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chuyện</a:t>
            </a:r>
            <a:r>
              <a:rPr lang="en-US" altLang="en-US" sz="3200" b="1" dirty="0">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Chiếc</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áo</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len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theo</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lời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của</a:t>
            </a:r>
            <a:r>
              <a:rPr lang="en-US" altLang="en-US" sz="3200" b="1" dirty="0">
                <a:latin typeface="Times New Roman" panose="02020603050405020304" pitchFamily="18" charset="0"/>
                <a:cs typeface="Times New Roman" panose="02020603050405020304" pitchFamily="18" charset="0"/>
              </a:rPr>
              <a:t> Lan:</a:t>
            </a:r>
          </a:p>
        </p:txBody>
      </p:sp>
      <p:sp>
        <p:nvSpPr>
          <p:cNvPr id="9" name="Line 13"/>
          <p:cNvSpPr>
            <a:spLocks noChangeShapeType="1"/>
          </p:cNvSpPr>
          <p:nvPr/>
        </p:nvSpPr>
        <p:spPr bwMode="auto">
          <a:xfrm flipV="1">
            <a:off x="6928834" y="1179079"/>
            <a:ext cx="2859110" cy="14993"/>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10" name="Line 13"/>
          <p:cNvSpPr>
            <a:spLocks noChangeShapeType="1"/>
          </p:cNvSpPr>
          <p:nvPr/>
        </p:nvSpPr>
        <p:spPr bwMode="auto">
          <a:xfrm flipV="1">
            <a:off x="5928042" y="1601939"/>
            <a:ext cx="2859110" cy="14993"/>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11" name="Line 13"/>
          <p:cNvSpPr>
            <a:spLocks noChangeShapeType="1"/>
          </p:cNvSpPr>
          <p:nvPr/>
        </p:nvSpPr>
        <p:spPr bwMode="auto">
          <a:xfrm flipV="1">
            <a:off x="1994079" y="1163934"/>
            <a:ext cx="2859110" cy="14993"/>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36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amond(in)">
                                      <p:cBhvr>
                                        <p:cTn id="12" dur="2000"/>
                                        <p:tgtEl>
                                          <p:spTgt spid="4"/>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amond(in)">
                                      <p:cBhvr>
                                        <p:cTn id="15" dur="2000"/>
                                        <p:tgtEl>
                                          <p:spTgt spid="5"/>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amond(in)">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50++ hình nền powerpoint đẹp long lanh | Hình nền, Nền, Hình">
            <a:extLst>
              <a:ext uri="{FF2B5EF4-FFF2-40B4-BE49-F238E27FC236}">
                <a16:creationId xmlns:a16="http://schemas.microsoft.com/office/drawing/2014/main" id="{240833DD-2584-4765-9608-B424F7F4A0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6">
            <a:extLst>
              <a:ext uri="{FF2B5EF4-FFF2-40B4-BE49-F238E27FC236}">
                <a16:creationId xmlns:a16="http://schemas.microsoft.com/office/drawing/2014/main" id="{E62C5B48-5461-46AE-B6B2-0A0335C0DB10}"/>
              </a:ext>
            </a:extLst>
          </p:cNvPr>
          <p:cNvSpPr>
            <a:spLocks noChangeArrowheads="1"/>
          </p:cNvSpPr>
          <p:nvPr/>
        </p:nvSpPr>
        <p:spPr bwMode="auto">
          <a:xfrm>
            <a:off x="1595348" y="2514314"/>
            <a:ext cx="441819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3600">
                <a:solidFill>
                  <a:schemeClr val="tx1"/>
                </a:solidFill>
                <a:latin typeface="Arial" panose="020B0604020202020204" pitchFamily="34" charset="0"/>
              </a:defRPr>
            </a:lvl1pPr>
            <a:lvl2pPr marL="742950" indent="-285750">
              <a:defRPr sz="3600">
                <a:solidFill>
                  <a:schemeClr val="tx1"/>
                </a:solidFill>
                <a:latin typeface="Arial" panose="020B0604020202020204" pitchFamily="34" charset="0"/>
              </a:defRPr>
            </a:lvl2pPr>
            <a:lvl3pPr marL="1143000" indent="-228600">
              <a:defRPr sz="3600">
                <a:solidFill>
                  <a:schemeClr val="tx1"/>
                </a:solidFill>
                <a:latin typeface="Arial" panose="020B0604020202020204" pitchFamily="34" charset="0"/>
              </a:defRPr>
            </a:lvl3pPr>
            <a:lvl4pPr marL="1600200" indent="-228600">
              <a:defRPr sz="3600">
                <a:solidFill>
                  <a:schemeClr val="tx1"/>
                </a:solidFill>
                <a:latin typeface="Arial" panose="020B0604020202020204" pitchFamily="34" charset="0"/>
              </a:defRPr>
            </a:lvl4pPr>
            <a:lvl5pPr marL="2057400" indent="-22860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just"/>
            <a:r>
              <a:rPr lang="vi-VN" altLang="en-US" sz="3200" b="1" dirty="0">
                <a:solidFill>
                  <a:srgbClr val="FF0000"/>
                </a:solidFill>
                <a:latin typeface="Times New Roman" panose="02020603050405020304" pitchFamily="18" charset="0"/>
                <a:cs typeface="Times New Roman" panose="02020603050405020304" pitchFamily="18" charset="0"/>
              </a:rPr>
              <a:t>c</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Đoạn</a:t>
            </a:r>
            <a:r>
              <a:rPr lang="en-US" altLang="en-US" sz="3200" b="1" dirty="0">
                <a:solidFill>
                  <a:srgbClr val="FF0000"/>
                </a:solidFill>
                <a:latin typeface="Times New Roman" panose="02020603050405020304" pitchFamily="18" charset="0"/>
                <a:cs typeface="Times New Roman" panose="02020603050405020304" pitchFamily="18" charset="0"/>
              </a:rPr>
              <a:t> </a:t>
            </a:r>
            <a:r>
              <a:rPr lang="vi-VN" altLang="en-US" sz="3200" b="1" dirty="0">
                <a:solidFill>
                  <a:srgbClr val="FF0000"/>
                </a:solidFill>
                <a:latin typeface="Times New Roman" panose="02020603050405020304" pitchFamily="18" charset="0"/>
                <a:cs typeface="Times New Roman" panose="02020603050405020304" pitchFamily="18" charset="0"/>
              </a:rPr>
              <a:t>3</a:t>
            </a:r>
            <a:r>
              <a:rPr lang="en-US" altLang="en-US" sz="3200" b="1" dirty="0">
                <a:solidFill>
                  <a:srgbClr val="FF0000"/>
                </a:solidFill>
                <a:latin typeface="Times New Roman" panose="02020603050405020304" pitchFamily="18" charset="0"/>
                <a:cs typeface="Times New Roman" panose="02020603050405020304" pitchFamily="18" charset="0"/>
              </a:rPr>
              <a:t>: </a:t>
            </a:r>
            <a:r>
              <a:rPr lang="vi-VN" altLang="en-US" sz="3200" b="1" dirty="0">
                <a:solidFill>
                  <a:srgbClr val="FF0000"/>
                </a:solidFill>
                <a:latin typeface="Times New Roman" panose="02020603050405020304" pitchFamily="18" charset="0"/>
                <a:cs typeface="Times New Roman" panose="02020603050405020304" pitchFamily="18" charset="0"/>
              </a:rPr>
              <a:t>Nhường nhịn</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4" name="Rectangle 17">
            <a:extLst>
              <a:ext uri="{FF2B5EF4-FFF2-40B4-BE49-F238E27FC236}">
                <a16:creationId xmlns:a16="http://schemas.microsoft.com/office/drawing/2014/main" id="{21F467B1-D47E-4B0F-8511-FFC9B5610050}"/>
              </a:ext>
            </a:extLst>
          </p:cNvPr>
          <p:cNvSpPr>
            <a:spLocks noChangeArrowheads="1"/>
          </p:cNvSpPr>
          <p:nvPr/>
        </p:nvSpPr>
        <p:spPr bwMode="auto">
          <a:xfrm>
            <a:off x="1981200" y="3370770"/>
            <a:ext cx="7772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3600">
                <a:solidFill>
                  <a:schemeClr val="tx1"/>
                </a:solidFill>
                <a:latin typeface="Arial" panose="020B0604020202020204" pitchFamily="34" charset="0"/>
              </a:defRPr>
            </a:lvl1pPr>
            <a:lvl2pPr marL="742950" indent="-285750">
              <a:defRPr sz="3600">
                <a:solidFill>
                  <a:schemeClr val="tx1"/>
                </a:solidFill>
                <a:latin typeface="Arial" panose="020B0604020202020204" pitchFamily="34" charset="0"/>
              </a:defRPr>
            </a:lvl2pPr>
            <a:lvl3pPr marL="1143000" indent="-228600">
              <a:defRPr sz="3600">
                <a:solidFill>
                  <a:schemeClr val="tx1"/>
                </a:solidFill>
                <a:latin typeface="Arial" panose="020B0604020202020204" pitchFamily="34" charset="0"/>
              </a:defRPr>
            </a:lvl3pPr>
            <a:lvl4pPr marL="1600200" indent="-228600">
              <a:defRPr sz="3600">
                <a:solidFill>
                  <a:schemeClr val="tx1"/>
                </a:solidFill>
                <a:latin typeface="Arial" panose="020B0604020202020204" pitchFamily="34" charset="0"/>
              </a:defRPr>
            </a:lvl4pPr>
            <a:lvl5pPr marL="2057400" indent="-22860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just"/>
            <a:r>
              <a:rPr lang="en-US" altLang="en-US" sz="3200" b="1" dirty="0">
                <a:latin typeface="Times New Roman" panose="02020603050405020304" pitchFamily="18" charset="0"/>
                <a:cs typeface="Times New Roman" panose="02020603050405020304" pitchFamily="18" charset="0"/>
              </a:rPr>
              <a:t>1. </a:t>
            </a:r>
            <a:r>
              <a:rPr lang="vi-VN" altLang="en-US" sz="3200" b="1" dirty="0">
                <a:latin typeface="Times New Roman" panose="02020603050405020304" pitchFamily="18" charset="0"/>
                <a:cs typeface="Times New Roman" panose="02020603050405020304" pitchFamily="18" charset="0"/>
              </a:rPr>
              <a:t>Anh Tuấn nói gì với mẹ</a:t>
            </a:r>
            <a:r>
              <a:rPr lang="en-US" altLang="en-US" sz="3200" b="1" dirty="0">
                <a:latin typeface="Times New Roman" panose="02020603050405020304" pitchFamily="18" charset="0"/>
                <a:cs typeface="Times New Roman" panose="02020603050405020304" pitchFamily="18" charset="0"/>
              </a:rPr>
              <a:t>?</a:t>
            </a:r>
          </a:p>
        </p:txBody>
      </p:sp>
      <p:sp>
        <p:nvSpPr>
          <p:cNvPr id="5" name="Rectangle 18">
            <a:extLst>
              <a:ext uri="{FF2B5EF4-FFF2-40B4-BE49-F238E27FC236}">
                <a16:creationId xmlns:a16="http://schemas.microsoft.com/office/drawing/2014/main" id="{479576DA-0AF8-472A-97D2-5AD1781DD643}"/>
              </a:ext>
            </a:extLst>
          </p:cNvPr>
          <p:cNvSpPr>
            <a:spLocks noChangeArrowheads="1"/>
          </p:cNvSpPr>
          <p:nvPr/>
        </p:nvSpPr>
        <p:spPr bwMode="auto">
          <a:xfrm>
            <a:off x="2010818" y="4060285"/>
            <a:ext cx="30684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3600">
                <a:solidFill>
                  <a:schemeClr val="tx1"/>
                </a:solidFill>
                <a:latin typeface="Arial" panose="020B0604020202020204" pitchFamily="34" charset="0"/>
              </a:defRPr>
            </a:lvl1pPr>
            <a:lvl2pPr marL="742950" indent="-285750">
              <a:defRPr sz="3600">
                <a:solidFill>
                  <a:schemeClr val="tx1"/>
                </a:solidFill>
                <a:latin typeface="Arial" panose="020B0604020202020204" pitchFamily="34" charset="0"/>
              </a:defRPr>
            </a:lvl2pPr>
            <a:lvl3pPr marL="1143000" indent="-228600">
              <a:defRPr sz="3600">
                <a:solidFill>
                  <a:schemeClr val="tx1"/>
                </a:solidFill>
                <a:latin typeface="Arial" panose="020B0604020202020204" pitchFamily="34" charset="0"/>
              </a:defRPr>
            </a:lvl3pPr>
            <a:lvl4pPr marL="1600200" indent="-228600">
              <a:defRPr sz="3600">
                <a:solidFill>
                  <a:schemeClr val="tx1"/>
                </a:solidFill>
                <a:latin typeface="Arial" panose="020B0604020202020204" pitchFamily="34" charset="0"/>
              </a:defRPr>
            </a:lvl4pPr>
            <a:lvl5pPr marL="2057400" indent="-22860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just"/>
            <a:r>
              <a:rPr lang="en-US" altLang="en-US" sz="3200" b="1" dirty="0">
                <a:latin typeface="Times New Roman" panose="02020603050405020304" pitchFamily="18" charset="0"/>
                <a:cs typeface="Times New Roman" panose="02020603050405020304" pitchFamily="18" charset="0"/>
              </a:rPr>
              <a:t>2. </a:t>
            </a:r>
            <a:r>
              <a:rPr lang="vi-VN" altLang="en-US" sz="3200" b="1" dirty="0">
                <a:latin typeface="Times New Roman" panose="02020603050405020304" pitchFamily="18" charset="0"/>
                <a:cs typeface="Times New Roman" panose="02020603050405020304" pitchFamily="18" charset="0"/>
              </a:rPr>
              <a:t>Mẹ lo điều gì</a:t>
            </a:r>
            <a:r>
              <a:rPr lang="en-US" altLang="en-US" sz="3200" b="1" dirty="0">
                <a:latin typeface="Times New Roman" panose="02020603050405020304" pitchFamily="18" charset="0"/>
                <a:cs typeface="Times New Roman" panose="02020603050405020304" pitchFamily="18" charset="0"/>
              </a:rPr>
              <a:t>?</a:t>
            </a:r>
          </a:p>
        </p:txBody>
      </p:sp>
      <p:sp>
        <p:nvSpPr>
          <p:cNvPr id="6" name="Rectangle 19">
            <a:extLst>
              <a:ext uri="{FF2B5EF4-FFF2-40B4-BE49-F238E27FC236}">
                <a16:creationId xmlns:a16="http://schemas.microsoft.com/office/drawing/2014/main" id="{FB1EEB71-21C8-4A5A-A48B-0DC545ED46AA}"/>
              </a:ext>
            </a:extLst>
          </p:cNvPr>
          <p:cNvSpPr>
            <a:spLocks noChangeArrowheads="1"/>
          </p:cNvSpPr>
          <p:nvPr/>
        </p:nvSpPr>
        <p:spPr bwMode="auto">
          <a:xfrm>
            <a:off x="2029455" y="4736813"/>
            <a:ext cx="727269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3600">
                <a:solidFill>
                  <a:schemeClr val="tx1"/>
                </a:solidFill>
                <a:latin typeface="Arial" panose="020B0604020202020204" pitchFamily="34" charset="0"/>
              </a:defRPr>
            </a:lvl1pPr>
            <a:lvl2pPr marL="742950" indent="-285750">
              <a:defRPr sz="3600">
                <a:solidFill>
                  <a:schemeClr val="tx1"/>
                </a:solidFill>
                <a:latin typeface="Arial" panose="020B0604020202020204" pitchFamily="34" charset="0"/>
              </a:defRPr>
            </a:lvl2pPr>
            <a:lvl3pPr marL="1143000" indent="-228600">
              <a:defRPr sz="3600">
                <a:solidFill>
                  <a:schemeClr val="tx1"/>
                </a:solidFill>
                <a:latin typeface="Arial" panose="020B0604020202020204" pitchFamily="34" charset="0"/>
              </a:defRPr>
            </a:lvl3pPr>
            <a:lvl4pPr marL="1600200" indent="-228600">
              <a:defRPr sz="3600">
                <a:solidFill>
                  <a:schemeClr val="tx1"/>
                </a:solidFill>
                <a:latin typeface="Arial" panose="020B0604020202020204" pitchFamily="34" charset="0"/>
              </a:defRPr>
            </a:lvl4pPr>
            <a:lvl5pPr marL="2057400" indent="-22860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just"/>
            <a:r>
              <a:rPr lang="en-US" altLang="en-US" sz="3200" b="1" dirty="0">
                <a:latin typeface="Times New Roman" panose="02020603050405020304" pitchFamily="18" charset="0"/>
                <a:cs typeface="Times New Roman" panose="02020603050405020304" pitchFamily="18" charset="0"/>
              </a:rPr>
              <a:t>3. </a:t>
            </a:r>
            <a:r>
              <a:rPr lang="vi-VN" altLang="en-US" sz="3200" b="1" dirty="0">
                <a:latin typeface="Times New Roman" panose="02020603050405020304" pitchFamily="18" charset="0"/>
                <a:cs typeface="Times New Roman" panose="02020603050405020304" pitchFamily="18" charset="0"/>
              </a:rPr>
              <a:t>Anh Tuấn nói thế nào để mẹ yên lòng</a:t>
            </a:r>
            <a:r>
              <a:rPr lang="en-US" altLang="en-US" sz="3200" b="1" dirty="0">
                <a:latin typeface="Times New Roman" panose="02020603050405020304" pitchFamily="18" charset="0"/>
                <a:cs typeface="Times New Roman" panose="02020603050405020304" pitchFamily="18" charset="0"/>
              </a:rPr>
              <a:t>?</a:t>
            </a:r>
          </a:p>
        </p:txBody>
      </p:sp>
      <p:sp>
        <p:nvSpPr>
          <p:cNvPr id="8" name="Rectangle 18">
            <a:extLst>
              <a:ext uri="{FF2B5EF4-FFF2-40B4-BE49-F238E27FC236}">
                <a16:creationId xmlns:a16="http://schemas.microsoft.com/office/drawing/2014/main" id="{02BB8D3B-DFE7-45AB-A208-75A6AA7135FE}"/>
              </a:ext>
            </a:extLst>
          </p:cNvPr>
          <p:cNvSpPr>
            <a:spLocks noChangeArrowheads="1"/>
          </p:cNvSpPr>
          <p:nvPr/>
        </p:nvSpPr>
        <p:spPr bwMode="auto">
          <a:xfrm>
            <a:off x="1607465" y="640470"/>
            <a:ext cx="8305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3600">
                <a:solidFill>
                  <a:schemeClr val="tx1"/>
                </a:solidFill>
                <a:latin typeface="Arial" panose="020B0604020202020204" pitchFamily="34" charset="0"/>
              </a:defRPr>
            </a:lvl1pPr>
            <a:lvl2pPr marL="742950" indent="-285750">
              <a:defRPr sz="3600">
                <a:solidFill>
                  <a:schemeClr val="tx1"/>
                </a:solidFill>
                <a:latin typeface="Arial" panose="020B0604020202020204" pitchFamily="34" charset="0"/>
              </a:defRPr>
            </a:lvl2pPr>
            <a:lvl3pPr marL="1143000" indent="-228600">
              <a:defRPr sz="3600">
                <a:solidFill>
                  <a:schemeClr val="tx1"/>
                </a:solidFill>
                <a:latin typeface="Arial" panose="020B0604020202020204" pitchFamily="34" charset="0"/>
              </a:defRPr>
            </a:lvl3pPr>
            <a:lvl4pPr marL="1600200" indent="-228600">
              <a:defRPr sz="3600">
                <a:solidFill>
                  <a:schemeClr val="tx1"/>
                </a:solidFill>
                <a:latin typeface="Arial" panose="020B0604020202020204" pitchFamily="34" charset="0"/>
              </a:defRPr>
            </a:lvl4pPr>
            <a:lvl5pPr marL="2057400" indent="-22860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just"/>
            <a:r>
              <a:rPr lang="en-US" altLang="en-US" sz="3200"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Dựa</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vào</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các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gợi</a:t>
            </a:r>
            <a:r>
              <a:rPr lang="en-US" altLang="en-US" sz="3200" b="1" dirty="0">
                <a:latin typeface="Times New Roman" panose="02020603050405020304" pitchFamily="18" charset="0"/>
                <a:cs typeface="Times New Roman" panose="02020603050405020304" pitchFamily="18" charset="0"/>
              </a:rPr>
              <a:t> ý </a:t>
            </a:r>
            <a:r>
              <a:rPr lang="en-US" altLang="en-US" sz="3200" b="1" dirty="0" err="1">
                <a:latin typeface="Times New Roman" panose="02020603050405020304" pitchFamily="18" charset="0"/>
                <a:cs typeface="Times New Roman" panose="02020603050405020304" pitchFamily="18" charset="0"/>
              </a:rPr>
              <a:t>dưới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đây</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kể</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lại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từng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đoạn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câu</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chuyện</a:t>
            </a:r>
            <a:r>
              <a:rPr lang="en-US" altLang="en-US" sz="3200" b="1" dirty="0">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Chiếc</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áo</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len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theo</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lời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của</a:t>
            </a:r>
            <a:r>
              <a:rPr lang="en-US" altLang="en-US" sz="3200" b="1" dirty="0">
                <a:latin typeface="Times New Roman" panose="02020603050405020304" pitchFamily="18" charset="0"/>
                <a:cs typeface="Times New Roman" panose="02020603050405020304" pitchFamily="18" charset="0"/>
              </a:rPr>
              <a:t> Lan:</a:t>
            </a:r>
          </a:p>
        </p:txBody>
      </p:sp>
      <p:sp>
        <p:nvSpPr>
          <p:cNvPr id="9" name="Line 13"/>
          <p:cNvSpPr>
            <a:spLocks noChangeShapeType="1"/>
          </p:cNvSpPr>
          <p:nvPr/>
        </p:nvSpPr>
        <p:spPr bwMode="auto">
          <a:xfrm flipV="1">
            <a:off x="6928834" y="1179079"/>
            <a:ext cx="2859110" cy="14993"/>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10" name="Line 13"/>
          <p:cNvSpPr>
            <a:spLocks noChangeShapeType="1"/>
          </p:cNvSpPr>
          <p:nvPr/>
        </p:nvSpPr>
        <p:spPr bwMode="auto">
          <a:xfrm flipV="1">
            <a:off x="5928042" y="1601939"/>
            <a:ext cx="2859110" cy="14993"/>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11" name="Line 13"/>
          <p:cNvSpPr>
            <a:spLocks noChangeShapeType="1"/>
          </p:cNvSpPr>
          <p:nvPr/>
        </p:nvSpPr>
        <p:spPr bwMode="auto">
          <a:xfrm flipV="1">
            <a:off x="1994079" y="1163934"/>
            <a:ext cx="2859110" cy="14993"/>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36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amond(in)">
                                      <p:cBhvr>
                                        <p:cTn id="12" dur="2000"/>
                                        <p:tgtEl>
                                          <p:spTgt spid="4"/>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amond(in)">
                                      <p:cBhvr>
                                        <p:cTn id="15" dur="2000"/>
                                        <p:tgtEl>
                                          <p:spTgt spid="5"/>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amond(in)">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50++ hình nền powerpoint đẹp long lanh | Hình nền, Nền, Hình">
            <a:extLst>
              <a:ext uri="{FF2B5EF4-FFF2-40B4-BE49-F238E27FC236}">
                <a16:creationId xmlns:a16="http://schemas.microsoft.com/office/drawing/2014/main" id="{10B28961-99AF-493E-A2C6-22CA0AE3CA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6">
            <a:extLst>
              <a:ext uri="{FF2B5EF4-FFF2-40B4-BE49-F238E27FC236}">
                <a16:creationId xmlns:a16="http://schemas.microsoft.com/office/drawing/2014/main" id="{53EE2BD6-947C-4051-A707-CA63C467EA74}"/>
              </a:ext>
            </a:extLst>
          </p:cNvPr>
          <p:cNvSpPr>
            <a:spLocks noChangeArrowheads="1"/>
          </p:cNvSpPr>
          <p:nvPr/>
        </p:nvSpPr>
        <p:spPr bwMode="auto">
          <a:xfrm>
            <a:off x="1981201" y="2311400"/>
            <a:ext cx="34194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3600">
                <a:solidFill>
                  <a:schemeClr val="tx1"/>
                </a:solidFill>
                <a:latin typeface="Arial" panose="020B0604020202020204" pitchFamily="34" charset="0"/>
              </a:defRPr>
            </a:lvl1pPr>
            <a:lvl2pPr marL="742950" indent="-285750">
              <a:defRPr sz="3600">
                <a:solidFill>
                  <a:schemeClr val="tx1"/>
                </a:solidFill>
                <a:latin typeface="Arial" panose="020B0604020202020204" pitchFamily="34" charset="0"/>
              </a:defRPr>
            </a:lvl2pPr>
            <a:lvl3pPr marL="1143000" indent="-228600">
              <a:defRPr sz="3600">
                <a:solidFill>
                  <a:schemeClr val="tx1"/>
                </a:solidFill>
                <a:latin typeface="Arial" panose="020B0604020202020204" pitchFamily="34" charset="0"/>
              </a:defRPr>
            </a:lvl3pPr>
            <a:lvl4pPr marL="1600200" indent="-228600">
              <a:defRPr sz="3600">
                <a:solidFill>
                  <a:schemeClr val="tx1"/>
                </a:solidFill>
                <a:latin typeface="Arial" panose="020B0604020202020204" pitchFamily="34" charset="0"/>
              </a:defRPr>
            </a:lvl4pPr>
            <a:lvl5pPr marL="2057400" indent="-22860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just"/>
            <a:r>
              <a:rPr lang="en-US" altLang="en-US" sz="3200" b="1" dirty="0">
                <a:solidFill>
                  <a:srgbClr val="FF0000"/>
                </a:solidFill>
                <a:latin typeface="Times New Roman" panose="02020603050405020304" pitchFamily="18" charset="0"/>
                <a:cs typeface="Times New Roman" panose="02020603050405020304" pitchFamily="18" charset="0"/>
              </a:rPr>
              <a:t>d) </a:t>
            </a:r>
            <a:r>
              <a:rPr lang="en-US" altLang="en-US" sz="3200" b="1" dirty="0" err="1">
                <a:solidFill>
                  <a:srgbClr val="FF0000"/>
                </a:solidFill>
                <a:latin typeface="Times New Roman" panose="02020603050405020304" pitchFamily="18" charset="0"/>
                <a:cs typeface="Times New Roman" panose="02020603050405020304" pitchFamily="18" charset="0"/>
              </a:rPr>
              <a:t>Đoạn</a:t>
            </a:r>
            <a:r>
              <a:rPr lang="en-US" altLang="en-US" sz="3200" b="1" dirty="0">
                <a:solidFill>
                  <a:srgbClr val="FF0000"/>
                </a:solidFill>
                <a:latin typeface="Times New Roman" panose="02020603050405020304" pitchFamily="18" charset="0"/>
                <a:cs typeface="Times New Roman" panose="02020603050405020304" pitchFamily="18" charset="0"/>
              </a:rPr>
              <a:t> 4: </a:t>
            </a:r>
            <a:r>
              <a:rPr lang="en-US" altLang="en-US" sz="3200" b="1" dirty="0" err="1">
                <a:solidFill>
                  <a:srgbClr val="FF0000"/>
                </a:solidFill>
                <a:latin typeface="Times New Roman" panose="02020603050405020304" pitchFamily="18" charset="0"/>
                <a:cs typeface="Times New Roman" panose="02020603050405020304" pitchFamily="18" charset="0"/>
              </a:rPr>
              <a:t>Ân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hận</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4" name="Rectangle 17">
            <a:extLst>
              <a:ext uri="{FF2B5EF4-FFF2-40B4-BE49-F238E27FC236}">
                <a16:creationId xmlns:a16="http://schemas.microsoft.com/office/drawing/2014/main" id="{8C407243-3154-41E7-9C6B-ACBB83E22A05}"/>
              </a:ext>
            </a:extLst>
          </p:cNvPr>
          <p:cNvSpPr>
            <a:spLocks noChangeArrowheads="1"/>
          </p:cNvSpPr>
          <p:nvPr/>
        </p:nvSpPr>
        <p:spPr bwMode="auto">
          <a:xfrm>
            <a:off x="1981201" y="2768600"/>
            <a:ext cx="8277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3600">
                <a:solidFill>
                  <a:schemeClr val="tx1"/>
                </a:solidFill>
                <a:latin typeface="Arial" panose="020B0604020202020204" pitchFamily="34" charset="0"/>
              </a:defRPr>
            </a:lvl1pPr>
            <a:lvl2pPr marL="742950" indent="-285750">
              <a:defRPr sz="3600">
                <a:solidFill>
                  <a:schemeClr val="tx1"/>
                </a:solidFill>
                <a:latin typeface="Arial" panose="020B0604020202020204" pitchFamily="34" charset="0"/>
              </a:defRPr>
            </a:lvl2pPr>
            <a:lvl3pPr marL="1143000" indent="-228600">
              <a:defRPr sz="3600">
                <a:solidFill>
                  <a:schemeClr val="tx1"/>
                </a:solidFill>
                <a:latin typeface="Arial" panose="020B0604020202020204" pitchFamily="34" charset="0"/>
              </a:defRPr>
            </a:lvl3pPr>
            <a:lvl4pPr marL="1600200" indent="-228600">
              <a:defRPr sz="3600">
                <a:solidFill>
                  <a:schemeClr val="tx1"/>
                </a:solidFill>
                <a:latin typeface="Arial" panose="020B0604020202020204" pitchFamily="34" charset="0"/>
              </a:defRPr>
            </a:lvl4pPr>
            <a:lvl5pPr marL="2057400" indent="-22860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just"/>
            <a:r>
              <a:rPr lang="en-US" altLang="en-US" sz="3200" b="1" dirty="0">
                <a:latin typeface="Times New Roman" panose="02020603050405020304" pitchFamily="18" charset="0"/>
                <a:cs typeface="Times New Roman" panose="02020603050405020304" pitchFamily="18" charset="0"/>
              </a:rPr>
              <a:t>1.Vì </a:t>
            </a:r>
            <a:r>
              <a:rPr lang="en-US" altLang="en-US" sz="3200" b="1" dirty="0" err="1">
                <a:latin typeface="Times New Roman" panose="02020603050405020304" pitchFamily="18" charset="0"/>
                <a:cs typeface="Times New Roman" panose="02020603050405020304" pitchFamily="18" charset="0"/>
              </a:rPr>
              <a:t>sao</a:t>
            </a:r>
            <a:r>
              <a:rPr lang="en-US" altLang="en-US" sz="3200" b="1" dirty="0">
                <a:latin typeface="Times New Roman" panose="02020603050405020304" pitchFamily="18" charset="0"/>
                <a:cs typeface="Times New Roman" panose="02020603050405020304" pitchFamily="18" charset="0"/>
              </a:rPr>
              <a:t> Lan </a:t>
            </a:r>
            <a:r>
              <a:rPr lang="en-US" altLang="en-US" sz="3200" b="1" dirty="0" err="1">
                <a:latin typeface="Times New Roman" panose="02020603050405020304" pitchFamily="18" charset="0"/>
                <a:cs typeface="Times New Roman" panose="02020603050405020304" pitchFamily="18" charset="0"/>
              </a:rPr>
              <a:t>ân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hận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sau</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khi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nghe</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câu</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chuyện</a:t>
            </a:r>
            <a:r>
              <a:rPr lang="en-US" altLang="en-US" sz="3200" b="1" dirty="0">
                <a:latin typeface="Times New Roman" panose="02020603050405020304" pitchFamily="18" charset="0"/>
                <a:cs typeface="Times New Roman" panose="02020603050405020304" pitchFamily="18" charset="0"/>
              </a:rPr>
              <a:t>?</a:t>
            </a:r>
          </a:p>
        </p:txBody>
      </p:sp>
      <p:sp>
        <p:nvSpPr>
          <p:cNvPr id="5" name="Rectangle 18">
            <a:extLst>
              <a:ext uri="{FF2B5EF4-FFF2-40B4-BE49-F238E27FC236}">
                <a16:creationId xmlns:a16="http://schemas.microsoft.com/office/drawing/2014/main" id="{35BD8F48-AE63-4AD4-B920-F9D3BB813128}"/>
              </a:ext>
            </a:extLst>
          </p:cNvPr>
          <p:cNvSpPr>
            <a:spLocks noChangeArrowheads="1"/>
          </p:cNvSpPr>
          <p:nvPr/>
        </p:nvSpPr>
        <p:spPr bwMode="auto">
          <a:xfrm>
            <a:off x="1981201" y="3302000"/>
            <a:ext cx="5813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3600">
                <a:solidFill>
                  <a:schemeClr val="tx1"/>
                </a:solidFill>
                <a:latin typeface="Arial" panose="020B0604020202020204" pitchFamily="34" charset="0"/>
              </a:defRPr>
            </a:lvl1pPr>
            <a:lvl2pPr marL="742950" indent="-285750">
              <a:defRPr sz="3600">
                <a:solidFill>
                  <a:schemeClr val="tx1"/>
                </a:solidFill>
                <a:latin typeface="Arial" panose="020B0604020202020204" pitchFamily="34" charset="0"/>
              </a:defRPr>
            </a:lvl2pPr>
            <a:lvl3pPr marL="1143000" indent="-228600">
              <a:defRPr sz="3600">
                <a:solidFill>
                  <a:schemeClr val="tx1"/>
                </a:solidFill>
                <a:latin typeface="Arial" panose="020B0604020202020204" pitchFamily="34" charset="0"/>
              </a:defRPr>
            </a:lvl3pPr>
            <a:lvl4pPr marL="1600200" indent="-228600">
              <a:defRPr sz="3600">
                <a:solidFill>
                  <a:schemeClr val="tx1"/>
                </a:solidFill>
                <a:latin typeface="Arial" panose="020B0604020202020204" pitchFamily="34" charset="0"/>
              </a:defRPr>
            </a:lvl4pPr>
            <a:lvl5pPr marL="2057400" indent="-22860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just"/>
            <a:r>
              <a:rPr lang="en-US" altLang="en-US" sz="3200" b="1">
                <a:latin typeface="Times New Roman" panose="02020603050405020304" pitchFamily="18" charset="0"/>
                <a:cs typeface="Times New Roman" panose="02020603050405020304" pitchFamily="18" charset="0"/>
              </a:rPr>
              <a:t>2. Lan muốn nói với mẹ điều gì?</a:t>
            </a:r>
          </a:p>
        </p:txBody>
      </p:sp>
      <p:sp>
        <p:nvSpPr>
          <p:cNvPr id="7" name="Rectangle 18">
            <a:extLst>
              <a:ext uri="{FF2B5EF4-FFF2-40B4-BE49-F238E27FC236}">
                <a16:creationId xmlns:a16="http://schemas.microsoft.com/office/drawing/2014/main" id="{02BB8D3B-DFE7-45AB-A208-75A6AA7135FE}"/>
              </a:ext>
            </a:extLst>
          </p:cNvPr>
          <p:cNvSpPr>
            <a:spLocks noChangeArrowheads="1"/>
          </p:cNvSpPr>
          <p:nvPr/>
        </p:nvSpPr>
        <p:spPr bwMode="auto">
          <a:xfrm>
            <a:off x="1607465" y="640470"/>
            <a:ext cx="8305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3600">
                <a:solidFill>
                  <a:schemeClr val="tx1"/>
                </a:solidFill>
                <a:latin typeface="Arial" panose="020B0604020202020204" pitchFamily="34" charset="0"/>
              </a:defRPr>
            </a:lvl1pPr>
            <a:lvl2pPr marL="742950" indent="-285750">
              <a:defRPr sz="3600">
                <a:solidFill>
                  <a:schemeClr val="tx1"/>
                </a:solidFill>
                <a:latin typeface="Arial" panose="020B0604020202020204" pitchFamily="34" charset="0"/>
              </a:defRPr>
            </a:lvl2pPr>
            <a:lvl3pPr marL="1143000" indent="-228600">
              <a:defRPr sz="3600">
                <a:solidFill>
                  <a:schemeClr val="tx1"/>
                </a:solidFill>
                <a:latin typeface="Arial" panose="020B0604020202020204" pitchFamily="34" charset="0"/>
              </a:defRPr>
            </a:lvl3pPr>
            <a:lvl4pPr marL="1600200" indent="-228600">
              <a:defRPr sz="3600">
                <a:solidFill>
                  <a:schemeClr val="tx1"/>
                </a:solidFill>
                <a:latin typeface="Arial" panose="020B0604020202020204" pitchFamily="34" charset="0"/>
              </a:defRPr>
            </a:lvl4pPr>
            <a:lvl5pPr marL="2057400" indent="-22860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just"/>
            <a:r>
              <a:rPr lang="en-US" altLang="en-US" sz="3200"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Dựa</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vào</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các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gợi</a:t>
            </a:r>
            <a:r>
              <a:rPr lang="en-US" altLang="en-US" sz="3200" b="1" dirty="0">
                <a:latin typeface="Times New Roman" panose="02020603050405020304" pitchFamily="18" charset="0"/>
                <a:cs typeface="Times New Roman" panose="02020603050405020304" pitchFamily="18" charset="0"/>
              </a:rPr>
              <a:t> ý </a:t>
            </a:r>
            <a:r>
              <a:rPr lang="en-US" altLang="en-US" sz="3200" b="1" dirty="0" err="1">
                <a:latin typeface="Times New Roman" panose="02020603050405020304" pitchFamily="18" charset="0"/>
                <a:cs typeface="Times New Roman" panose="02020603050405020304" pitchFamily="18" charset="0"/>
              </a:rPr>
              <a:t>dưới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đây</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kể</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lại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từng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đoạn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câu</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chuyện</a:t>
            </a:r>
            <a:r>
              <a:rPr lang="en-US" altLang="en-US" sz="3200" b="1" dirty="0">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Chiếc</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áo</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len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theo</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lời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của</a:t>
            </a:r>
            <a:r>
              <a:rPr lang="en-US" altLang="en-US" sz="3200" b="1" dirty="0">
                <a:latin typeface="Times New Roman" panose="02020603050405020304" pitchFamily="18" charset="0"/>
                <a:cs typeface="Times New Roman" panose="02020603050405020304" pitchFamily="18" charset="0"/>
              </a:rPr>
              <a:t> Lan:</a:t>
            </a:r>
          </a:p>
        </p:txBody>
      </p:sp>
      <p:sp>
        <p:nvSpPr>
          <p:cNvPr id="9" name="Line 13"/>
          <p:cNvSpPr>
            <a:spLocks noChangeShapeType="1"/>
          </p:cNvSpPr>
          <p:nvPr/>
        </p:nvSpPr>
        <p:spPr bwMode="auto">
          <a:xfrm flipV="1">
            <a:off x="6928834" y="1179079"/>
            <a:ext cx="2859110" cy="14993"/>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10" name="Line 13"/>
          <p:cNvSpPr>
            <a:spLocks noChangeShapeType="1"/>
          </p:cNvSpPr>
          <p:nvPr/>
        </p:nvSpPr>
        <p:spPr bwMode="auto">
          <a:xfrm flipV="1">
            <a:off x="5928042" y="1601939"/>
            <a:ext cx="2859110" cy="14993"/>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11" name="Line 13"/>
          <p:cNvSpPr>
            <a:spLocks noChangeShapeType="1"/>
          </p:cNvSpPr>
          <p:nvPr/>
        </p:nvSpPr>
        <p:spPr bwMode="auto">
          <a:xfrm flipV="1">
            <a:off x="1994079" y="1163934"/>
            <a:ext cx="2859110" cy="14993"/>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12" name="Rectangle 20"/>
          <p:cNvSpPr>
            <a:spLocks noChangeArrowheads="1"/>
          </p:cNvSpPr>
          <p:nvPr/>
        </p:nvSpPr>
        <p:spPr bwMode="auto">
          <a:xfrm>
            <a:off x="1378405" y="4279786"/>
            <a:ext cx="47799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r>
              <a:rPr lang="en-US" altLang="en-US" sz="2800" b="1">
                <a:solidFill>
                  <a:srgbClr val="FF0000"/>
                </a:solidFill>
                <a:latin typeface="Times New Roman" pitchFamily="18" charset="0"/>
                <a:cs typeface="Times New Roman" pitchFamily="18" charset="0"/>
              </a:rPr>
              <a:t>*Tìm một tên khác cho truyện</a:t>
            </a:r>
          </a:p>
        </p:txBody>
      </p:sp>
      <p:sp>
        <p:nvSpPr>
          <p:cNvPr id="13" name="Rectangle 21"/>
          <p:cNvSpPr>
            <a:spLocks noChangeArrowheads="1"/>
          </p:cNvSpPr>
          <p:nvPr/>
        </p:nvSpPr>
        <p:spPr bwMode="auto">
          <a:xfrm>
            <a:off x="1378405" y="4813186"/>
            <a:ext cx="28495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r>
              <a:rPr lang="en-US" altLang="en-US" sz="2800" b="1">
                <a:solidFill>
                  <a:srgbClr val="FF0000"/>
                </a:solidFill>
                <a:latin typeface="Times New Roman" pitchFamily="18" charset="0"/>
                <a:cs typeface="Times New Roman" pitchFamily="18" charset="0"/>
              </a:rPr>
              <a:t>M:</a:t>
            </a:r>
            <a:r>
              <a:rPr lang="en-US" altLang="en-US" sz="2800" b="1">
                <a:solidFill>
                  <a:srgbClr val="990000"/>
                </a:solidFill>
                <a:latin typeface="Times New Roman" pitchFamily="18" charset="0"/>
                <a:cs typeface="Times New Roman" pitchFamily="18" charset="0"/>
              </a:rPr>
              <a:t> </a:t>
            </a:r>
            <a:r>
              <a:rPr lang="en-US" altLang="en-US" sz="2800" b="1">
                <a:solidFill>
                  <a:schemeClr val="hlink"/>
                </a:solidFill>
                <a:latin typeface="Times New Roman" pitchFamily="18" charset="0"/>
                <a:cs typeface="Times New Roman" pitchFamily="18" charset="0"/>
              </a:rPr>
              <a:t>Mẹ và hai con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4"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to="" calcmode="lin" valueType="num">
                                      <p:cBhvr>
                                        <p:cTn id="18" dur="1" fill="hold"/>
                                        <p:tgtEl>
                                          <p:spTgt spid="12"/>
                                        </p:tgtEl>
                                        <p:attrNameLst>
                                          <p:attrName/>
                                        </p:attrNameLst>
                                      </p:cBhvr>
                                    </p:anim>
                                  </p:childTnLst>
                                </p:cTn>
                              </p:par>
                            </p:childTnLst>
                          </p:cTn>
                        </p:par>
                      </p:childTnLst>
                    </p:cTn>
                  </p:par>
                  <p:par>
                    <p:cTn id="19" fill="hold">
                      <p:stCondLst>
                        <p:cond delay="indefinite"/>
                      </p:stCondLst>
                      <p:childTnLst>
                        <p:par>
                          <p:cTn id="20" fill="hold">
                            <p:stCondLst>
                              <p:cond delay="0"/>
                            </p:stCondLst>
                            <p:childTnLst>
                              <p:par>
                                <p:cTn id="21" presetID="24"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to="" calcmode="lin" valueType="num">
                                      <p:cBhvr>
                                        <p:cTn id="23" dur="1" fill="hold"/>
                                        <p:tgtEl>
                                          <p:spTgt spid="1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2"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52" name="Text Box 8"/>
          <p:cNvSpPr txBox="1">
            <a:spLocks noChangeArrowheads="1"/>
          </p:cNvSpPr>
          <p:nvPr/>
        </p:nvSpPr>
        <p:spPr bwMode="auto">
          <a:xfrm>
            <a:off x="3149600" y="3057526"/>
            <a:ext cx="69088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800" b="1">
                <a:solidFill>
                  <a:schemeClr val="hlink"/>
                </a:solidFill>
                <a:latin typeface="Times New Roman" pitchFamily="18" charset="0"/>
              </a:rPr>
              <a:t>(Xem sách Tiếng Việt trang 20)</a:t>
            </a:r>
          </a:p>
        </p:txBody>
      </p:sp>
      <p:sp>
        <p:nvSpPr>
          <p:cNvPr id="57353" name="Text Box 9"/>
          <p:cNvSpPr txBox="1">
            <a:spLocks noChangeArrowheads="1"/>
          </p:cNvSpPr>
          <p:nvPr/>
        </p:nvSpPr>
        <p:spPr bwMode="auto">
          <a:xfrm>
            <a:off x="2133600" y="1668464"/>
            <a:ext cx="9347200" cy="76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4400" b="1">
                <a:solidFill>
                  <a:schemeClr val="hlink"/>
                </a:solidFill>
                <a:latin typeface="Times New Roman" pitchFamily="18" charset="0"/>
              </a:rPr>
              <a:t>Bài sau:</a:t>
            </a:r>
            <a:r>
              <a:rPr lang="en-US" altLang="en-US" sz="4400" b="1">
                <a:solidFill>
                  <a:srgbClr val="140476"/>
                </a:solidFill>
                <a:latin typeface="Times New Roman" pitchFamily="18" charset="0"/>
              </a:rPr>
              <a:t> </a:t>
            </a:r>
            <a:r>
              <a:rPr lang="en-US" altLang="en-US" sz="4400" b="1">
                <a:solidFill>
                  <a:srgbClr val="FF0000"/>
                </a:solidFill>
                <a:latin typeface="Times New Roman" pitchFamily="18" charset="0"/>
              </a:rPr>
              <a:t>Quạt cho bà ngủ</a:t>
            </a:r>
          </a:p>
        </p:txBody>
      </p:sp>
    </p:spTree>
    <p:extLst>
      <p:ext uri="{BB962C8B-B14F-4D97-AF65-F5344CB8AC3E}">
        <p14:creationId xmlns:p14="http://schemas.microsoft.com/office/powerpoint/2010/main" val="2899952909"/>
      </p:ext>
    </p:extLst>
  </p:cSld>
  <p:clrMapOvr>
    <a:masterClrMapping/>
  </p:clrMapOvr>
  <p:transition spd="slow">
    <p:pull/>
  </p:transition>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Rectangles 3"/>
          <p:cNvSpPr/>
          <p:nvPr/>
        </p:nvSpPr>
        <p:spPr>
          <a:xfrm>
            <a:off x="104089" y="1783715"/>
            <a:ext cx="11124565" cy="2306955"/>
          </a:xfrm>
          <a:prstGeom prst="rect">
            <a:avLst/>
          </a:prstGeom>
          <a:noFill/>
          <a:ln>
            <a:noFill/>
          </a:ln>
        </p:spPr>
        <p:txBody>
          <a:bodyPr wrap="square" rtlCol="0" anchor="t">
            <a:spAutoFit/>
          </a:bodyPr>
          <a:lstStyle/>
          <a:p>
            <a:pPr algn="ctr"/>
            <a:r>
              <a:rPr lang="en-US" altLang="zh-CN" sz="7200" b="1" dirty="0" err="1">
                <a:solidFill>
                  <a:srgbClr val="FF0000"/>
                </a:solidFill>
                <a:effectLst>
                  <a:outerShdw blurRad="38100" dist="19050" dir="2700000" algn="tl" rotWithShape="0">
                    <a:schemeClr val="dk1">
                      <a:alpha val="40000"/>
                    </a:schemeClr>
                  </a:outerShdw>
                </a:effectLst>
                <a:latin typeface="Calibri" panose="020F0502020204030204" charset="0"/>
                <a:cs typeface="Calibri" panose="020F0502020204030204" charset="0"/>
              </a:rPr>
              <a:t>Tiết</a:t>
            </a:r>
            <a:r>
              <a:rPr lang="en-US" altLang="zh-CN" sz="7200" b="1" dirty="0">
                <a:solidFill>
                  <a:srgbClr val="FF0000"/>
                </a:solidFill>
                <a:effectLst>
                  <a:outerShdw blurRad="38100" dist="19050" dir="2700000" algn="tl" rotWithShape="0">
                    <a:schemeClr val="dk1">
                      <a:alpha val="40000"/>
                    </a:schemeClr>
                  </a:outerShdw>
                </a:effectLst>
                <a:latin typeface="Calibri" panose="020F0502020204030204" charset="0"/>
                <a:cs typeface="Calibri" panose="020F0502020204030204" charset="0"/>
              </a:rPr>
              <a:t> </a:t>
            </a:r>
            <a:r>
              <a:rPr lang="en-US" altLang="zh-CN" sz="7200" b="1" dirty="0" err="1">
                <a:solidFill>
                  <a:srgbClr val="FF0000"/>
                </a:solidFill>
                <a:effectLst>
                  <a:outerShdw blurRad="38100" dist="19050" dir="2700000" algn="tl" rotWithShape="0">
                    <a:schemeClr val="dk1">
                      <a:alpha val="40000"/>
                    </a:schemeClr>
                  </a:outerShdw>
                </a:effectLst>
                <a:latin typeface="Calibri" panose="020F0502020204030204" charset="0"/>
                <a:cs typeface="Calibri" panose="020F0502020204030204" charset="0"/>
              </a:rPr>
              <a:t>học</a:t>
            </a:r>
            <a:r>
              <a:rPr lang="en-US" altLang="zh-CN" sz="7200" b="1" dirty="0">
                <a:solidFill>
                  <a:srgbClr val="FF0000"/>
                </a:solidFill>
                <a:effectLst>
                  <a:outerShdw blurRad="38100" dist="19050" dir="2700000" algn="tl" rotWithShape="0">
                    <a:schemeClr val="dk1">
                      <a:alpha val="40000"/>
                    </a:schemeClr>
                  </a:outerShdw>
                </a:effectLst>
                <a:latin typeface="Calibri" panose="020F0502020204030204" charset="0"/>
                <a:cs typeface="Calibri" panose="020F0502020204030204" charset="0"/>
              </a:rPr>
              <a:t> </a:t>
            </a:r>
            <a:r>
              <a:rPr lang="en-US" altLang="zh-CN" sz="7200" b="1" dirty="0" err="1">
                <a:solidFill>
                  <a:srgbClr val="FF0000"/>
                </a:solidFill>
                <a:effectLst>
                  <a:outerShdw blurRad="38100" dist="19050" dir="2700000" algn="tl" rotWithShape="0">
                    <a:schemeClr val="dk1">
                      <a:alpha val="40000"/>
                    </a:schemeClr>
                  </a:outerShdw>
                </a:effectLst>
                <a:latin typeface="Calibri" panose="020F0502020204030204" charset="0"/>
                <a:cs typeface="Calibri" panose="020F0502020204030204" charset="0"/>
              </a:rPr>
              <a:t>đến</a:t>
            </a:r>
            <a:r>
              <a:rPr lang="en-US" altLang="zh-CN" sz="7200" b="1" dirty="0">
                <a:solidFill>
                  <a:srgbClr val="FF0000"/>
                </a:solidFill>
                <a:effectLst>
                  <a:outerShdw blurRad="38100" dist="19050" dir="2700000" algn="tl" rotWithShape="0">
                    <a:schemeClr val="dk1">
                      <a:alpha val="40000"/>
                    </a:schemeClr>
                  </a:outerShdw>
                </a:effectLst>
                <a:latin typeface="Calibri" panose="020F0502020204030204" charset="0"/>
                <a:cs typeface="Calibri" panose="020F0502020204030204" charset="0"/>
              </a:rPr>
              <a:t> </a:t>
            </a:r>
            <a:r>
              <a:rPr lang="en-US" altLang="zh-CN" sz="7200" b="1" dirty="0" err="1">
                <a:solidFill>
                  <a:srgbClr val="FF0000"/>
                </a:solidFill>
                <a:effectLst>
                  <a:outerShdw blurRad="38100" dist="19050" dir="2700000" algn="tl" rotWithShape="0">
                    <a:schemeClr val="dk1">
                      <a:alpha val="40000"/>
                    </a:schemeClr>
                  </a:outerShdw>
                </a:effectLst>
                <a:latin typeface="Calibri" panose="020F0502020204030204" charset="0"/>
                <a:cs typeface="Calibri" panose="020F0502020204030204" charset="0"/>
              </a:rPr>
              <a:t>đây</a:t>
            </a:r>
            <a:r>
              <a:rPr lang="en-US" altLang="zh-CN" sz="7200" b="1" dirty="0">
                <a:solidFill>
                  <a:srgbClr val="FF0000"/>
                </a:solidFill>
                <a:effectLst>
                  <a:outerShdw blurRad="38100" dist="19050" dir="2700000" algn="tl" rotWithShape="0">
                    <a:schemeClr val="dk1">
                      <a:alpha val="40000"/>
                    </a:schemeClr>
                  </a:outerShdw>
                </a:effectLst>
                <a:latin typeface="Calibri" panose="020F0502020204030204" charset="0"/>
                <a:cs typeface="Calibri" panose="020F0502020204030204" charset="0"/>
              </a:rPr>
              <a:t> </a:t>
            </a:r>
            <a:r>
              <a:rPr lang="en-US" altLang="zh-CN" sz="7200" b="1" dirty="0" err="1">
                <a:solidFill>
                  <a:srgbClr val="FF0000"/>
                </a:solidFill>
                <a:effectLst>
                  <a:outerShdw blurRad="38100" dist="19050" dir="2700000" algn="tl" rotWithShape="0">
                    <a:schemeClr val="dk1">
                      <a:alpha val="40000"/>
                    </a:schemeClr>
                  </a:outerShdw>
                </a:effectLst>
                <a:latin typeface="Calibri" panose="020F0502020204030204" charset="0"/>
                <a:cs typeface="Calibri" panose="020F0502020204030204" charset="0"/>
              </a:rPr>
              <a:t>đã</a:t>
            </a:r>
            <a:r>
              <a:rPr lang="en-US" altLang="zh-CN" sz="7200" b="1" dirty="0">
                <a:solidFill>
                  <a:srgbClr val="FF0000"/>
                </a:solidFill>
                <a:effectLst>
                  <a:outerShdw blurRad="38100" dist="19050" dir="2700000" algn="tl" rotWithShape="0">
                    <a:schemeClr val="dk1">
                      <a:alpha val="40000"/>
                    </a:schemeClr>
                  </a:outerShdw>
                </a:effectLst>
                <a:latin typeface="Calibri" panose="020F0502020204030204" charset="0"/>
                <a:cs typeface="Calibri" panose="020F0502020204030204" charset="0"/>
              </a:rPr>
              <a:t> </a:t>
            </a:r>
            <a:r>
              <a:rPr lang="en-US" altLang="zh-CN" sz="7200" b="1" dirty="0" err="1">
                <a:solidFill>
                  <a:srgbClr val="FF0000"/>
                </a:solidFill>
                <a:effectLst>
                  <a:outerShdw blurRad="38100" dist="19050" dir="2700000" algn="tl" rotWithShape="0">
                    <a:schemeClr val="dk1">
                      <a:alpha val="40000"/>
                    </a:schemeClr>
                  </a:outerShdw>
                </a:effectLst>
                <a:latin typeface="Calibri" panose="020F0502020204030204" charset="0"/>
                <a:cs typeface="Calibri" panose="020F0502020204030204" charset="0"/>
              </a:rPr>
              <a:t>kết</a:t>
            </a:r>
            <a:r>
              <a:rPr lang="en-US" altLang="zh-CN" sz="7200" b="1" dirty="0">
                <a:solidFill>
                  <a:srgbClr val="FF0000"/>
                </a:solidFill>
                <a:effectLst>
                  <a:outerShdw blurRad="38100" dist="19050" dir="2700000" algn="tl" rotWithShape="0">
                    <a:schemeClr val="dk1">
                      <a:alpha val="40000"/>
                    </a:schemeClr>
                  </a:outerShdw>
                </a:effectLst>
                <a:latin typeface="Calibri" panose="020F0502020204030204" charset="0"/>
                <a:cs typeface="Calibri" panose="020F0502020204030204" charset="0"/>
              </a:rPr>
              <a:t> </a:t>
            </a:r>
            <a:r>
              <a:rPr lang="en-US" altLang="zh-CN" sz="7200" b="1" dirty="0" err="1">
                <a:solidFill>
                  <a:srgbClr val="FF0000"/>
                </a:solidFill>
                <a:effectLst>
                  <a:outerShdw blurRad="38100" dist="19050" dir="2700000" algn="tl" rotWithShape="0">
                    <a:schemeClr val="dk1">
                      <a:alpha val="40000"/>
                    </a:schemeClr>
                  </a:outerShdw>
                </a:effectLst>
                <a:latin typeface="Calibri" panose="020F0502020204030204" charset="0"/>
                <a:cs typeface="Calibri" panose="020F0502020204030204" charset="0"/>
              </a:rPr>
              <a:t>thúc</a:t>
            </a:r>
            <a:r>
              <a:rPr lang="en-US" altLang="zh-CN" sz="7200" b="1" dirty="0">
                <a:solidFill>
                  <a:srgbClr val="FF0000"/>
                </a:solidFill>
                <a:effectLst>
                  <a:outerShdw blurRad="38100" dist="19050" dir="2700000" algn="tl" rotWithShape="0">
                    <a:schemeClr val="dk1">
                      <a:alpha val="40000"/>
                    </a:schemeClr>
                  </a:outerShdw>
                </a:effectLst>
                <a:latin typeface="Calibri" panose="020F0502020204030204" charset="0"/>
                <a:cs typeface="Calibri" panose="020F0502020204030204" charset="0"/>
              </a:rPr>
              <a:t>.</a:t>
            </a:r>
          </a:p>
          <a:p>
            <a:pPr algn="ctr"/>
            <a:r>
              <a:rPr lang="en-US" altLang="zh-CN" sz="7200" b="1" dirty="0" err="1">
                <a:solidFill>
                  <a:srgbClr val="FF0000"/>
                </a:solidFill>
                <a:effectLst>
                  <a:outerShdw blurRad="38100" dist="19050" dir="2700000" algn="tl" rotWithShape="0">
                    <a:schemeClr val="dk1">
                      <a:alpha val="40000"/>
                    </a:schemeClr>
                  </a:outerShdw>
                </a:effectLst>
                <a:latin typeface="Calibri" panose="020F0502020204030204" charset="0"/>
                <a:cs typeface="Calibri" panose="020F0502020204030204" charset="0"/>
              </a:rPr>
              <a:t>Cô</a:t>
            </a:r>
            <a:r>
              <a:rPr lang="en-US" altLang="zh-CN" sz="7200" b="1" dirty="0">
                <a:solidFill>
                  <a:srgbClr val="FF0000"/>
                </a:solidFill>
                <a:effectLst>
                  <a:outerShdw blurRad="38100" dist="19050" dir="2700000" algn="tl" rotWithShape="0">
                    <a:schemeClr val="dk1">
                      <a:alpha val="40000"/>
                    </a:schemeClr>
                  </a:outerShdw>
                </a:effectLst>
                <a:latin typeface="Calibri" panose="020F0502020204030204" charset="0"/>
                <a:cs typeface="Calibri" panose="020F0502020204030204" charset="0"/>
              </a:rPr>
              <a:t> </a:t>
            </a:r>
            <a:r>
              <a:rPr lang="en-US" altLang="zh-CN" sz="7200" b="1" dirty="0" err="1">
                <a:solidFill>
                  <a:srgbClr val="FF0000"/>
                </a:solidFill>
                <a:effectLst>
                  <a:outerShdw blurRad="38100" dist="19050" dir="2700000" algn="tl" rotWithShape="0">
                    <a:schemeClr val="dk1">
                      <a:alpha val="40000"/>
                    </a:schemeClr>
                  </a:outerShdw>
                </a:effectLst>
                <a:latin typeface="Calibri" panose="020F0502020204030204" charset="0"/>
                <a:cs typeface="Calibri" panose="020F0502020204030204" charset="0"/>
              </a:rPr>
              <a:t>chào</a:t>
            </a:r>
            <a:r>
              <a:rPr lang="en-US" altLang="zh-CN" sz="7200" b="1" dirty="0">
                <a:solidFill>
                  <a:srgbClr val="FF0000"/>
                </a:solidFill>
                <a:effectLst>
                  <a:outerShdw blurRad="38100" dist="19050" dir="2700000" algn="tl" rotWithShape="0">
                    <a:schemeClr val="dk1">
                      <a:alpha val="40000"/>
                    </a:schemeClr>
                  </a:outerShdw>
                </a:effectLst>
                <a:latin typeface="Calibri" panose="020F0502020204030204" charset="0"/>
                <a:cs typeface="Calibri" panose="020F0502020204030204" charset="0"/>
              </a:rPr>
              <a:t> </a:t>
            </a:r>
            <a:r>
              <a:rPr lang="en-US" altLang="zh-CN" sz="7200" b="1" dirty="0" err="1">
                <a:solidFill>
                  <a:srgbClr val="FF0000"/>
                </a:solidFill>
                <a:effectLst>
                  <a:outerShdw blurRad="38100" dist="19050" dir="2700000" algn="tl" rotWithShape="0">
                    <a:schemeClr val="dk1">
                      <a:alpha val="40000"/>
                    </a:schemeClr>
                  </a:outerShdw>
                </a:effectLst>
                <a:latin typeface="Calibri" panose="020F0502020204030204" charset="0"/>
                <a:cs typeface="Calibri" panose="020F0502020204030204" charset="0"/>
              </a:rPr>
              <a:t>các</a:t>
            </a:r>
            <a:r>
              <a:rPr lang="en-US" altLang="zh-CN" sz="7200" b="1" dirty="0">
                <a:solidFill>
                  <a:srgbClr val="FF0000"/>
                </a:solidFill>
                <a:effectLst>
                  <a:outerShdw blurRad="38100" dist="19050" dir="2700000" algn="tl" rotWithShape="0">
                    <a:schemeClr val="dk1">
                      <a:alpha val="40000"/>
                    </a:schemeClr>
                  </a:outerShdw>
                </a:effectLst>
                <a:latin typeface="Calibri" panose="020F0502020204030204" charset="0"/>
                <a:cs typeface="Calibri" panose="020F0502020204030204" charset="0"/>
              </a:rPr>
              <a:t> con.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512" name="AutoShape 80"/>
          <p:cNvSpPr>
            <a:spLocks noChangeArrowheads="1"/>
          </p:cNvSpPr>
          <p:nvPr/>
        </p:nvSpPr>
        <p:spPr bwMode="gray">
          <a:xfrm>
            <a:off x="4368800" y="914400"/>
            <a:ext cx="3657600" cy="685800"/>
          </a:xfrm>
          <a:prstGeom prst="roundRect">
            <a:avLst>
              <a:gd name="adj" fmla="val 10889"/>
            </a:avLst>
          </a:prstGeom>
          <a:gradFill rotWithShape="1">
            <a:gsLst>
              <a:gs pos="0">
                <a:srgbClr val="DDDDDD"/>
              </a:gs>
              <a:gs pos="50000">
                <a:srgbClr val="EEEEEE"/>
              </a:gs>
              <a:gs pos="100000">
                <a:srgbClr val="DDDDDD"/>
              </a:gs>
            </a:gsLst>
            <a:lin ang="2700000" scaled="1"/>
          </a:gradFill>
          <a:ln w="38100">
            <a:solidFill>
              <a:srgbClr val="990000"/>
            </a:solidFill>
            <a:round/>
            <a:headEnd/>
            <a:tailEnd/>
          </a:ln>
          <a:effectLst>
            <a:outerShdw dist="135003" dir="2928844" algn="ctr" rotWithShape="0">
              <a:srgbClr val="000000">
                <a:alpha val="50000"/>
              </a:srgbClr>
            </a:outerShdw>
          </a:effectLst>
        </p:spPr>
        <p:txBody>
          <a:bodyPr wrap="none" anchor="ctr"/>
          <a:lstStyle/>
          <a:p>
            <a:pPr algn="ctr" eaLnBrk="1" hangingPunct="1"/>
            <a:r>
              <a:rPr lang="en-US" altLang="en-US" sz="2800" b="1">
                <a:solidFill>
                  <a:srgbClr val="FF0000"/>
                </a:solidFill>
                <a:latin typeface="Times New Roman" pitchFamily="18" charset="0"/>
              </a:rPr>
              <a:t>Ôn bài cũ</a:t>
            </a:r>
          </a:p>
        </p:txBody>
      </p:sp>
      <p:pic>
        <p:nvPicPr>
          <p:cNvPr id="18572" name="Picture 140" descr="9"/>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419600"/>
            <a:ext cx="1320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73" name="AutoShape 141">
            <a:hlinkClick r:id="rId3" action="ppaction://hlinksldjump"/>
          </p:cNvPr>
          <p:cNvSpPr>
            <a:spLocks noChangeArrowheads="1"/>
          </p:cNvSpPr>
          <p:nvPr/>
        </p:nvSpPr>
        <p:spPr bwMode="auto">
          <a:xfrm>
            <a:off x="1930400" y="1819141"/>
            <a:ext cx="7112000" cy="2438400"/>
          </a:xfrm>
          <a:prstGeom prst="cloudCallout">
            <a:avLst>
              <a:gd name="adj1" fmla="val -44731"/>
              <a:gd name="adj2" fmla="val 72528"/>
            </a:avLst>
          </a:prstGeom>
          <a:solidFill>
            <a:schemeClr val="bg1"/>
          </a:solidFill>
          <a:ln w="12700">
            <a:solidFill>
              <a:srgbClr val="1A0597"/>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r>
              <a:rPr lang="en-US" altLang="en-US" sz="2800" b="1" dirty="0" err="1">
                <a:latin typeface="Times New Roman" pitchFamily="18" charset="0"/>
                <a:cs typeface="Times New Roman" pitchFamily="18" charset="0"/>
              </a:rPr>
              <a:t>Đọc</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đoạn</a:t>
            </a:r>
            <a:r>
              <a:rPr lang="en-US" altLang="en-US" sz="2800" b="1" dirty="0">
                <a:latin typeface="Times New Roman" pitchFamily="18" charset="0"/>
                <a:cs typeface="Times New Roman" pitchFamily="18" charset="0"/>
              </a:rPr>
              <a:t> 1</a:t>
            </a:r>
          </a:p>
          <a:p>
            <a:pPr algn="ctr" eaLnBrk="1" hangingPunct="1"/>
            <a:r>
              <a:rPr lang="en-US" altLang="en-US" sz="2800" b="1" dirty="0">
                <a:solidFill>
                  <a:srgbClr val="990000"/>
                </a:solidFill>
                <a:latin typeface="Times New Roman" pitchFamily="18" charset="0"/>
                <a:cs typeface="Times New Roman" pitchFamily="18" charset="0"/>
              </a:rPr>
              <a:t> </a:t>
            </a:r>
            <a:r>
              <a:rPr lang="en-US" altLang="en-US" sz="2800" b="1" dirty="0" err="1">
                <a:solidFill>
                  <a:srgbClr val="990000"/>
                </a:solidFill>
                <a:latin typeface="Times New Roman" pitchFamily="18" charset="0"/>
                <a:cs typeface="Times New Roman" pitchFamily="18" charset="0"/>
              </a:rPr>
              <a:t>Các</a:t>
            </a:r>
            <a:r>
              <a:rPr lang="en-US" altLang="en-US" sz="2800" b="1" dirty="0">
                <a:solidFill>
                  <a:srgbClr val="990000"/>
                </a:solidFill>
                <a:latin typeface="Times New Roman" pitchFamily="18" charset="0"/>
                <a:cs typeface="Times New Roman" pitchFamily="18" charset="0"/>
              </a:rPr>
              <a:t> </a:t>
            </a:r>
            <a:r>
              <a:rPr lang="en-US" altLang="en-US" sz="2800" b="1" dirty="0" err="1">
                <a:solidFill>
                  <a:srgbClr val="990000"/>
                </a:solidFill>
                <a:latin typeface="Times New Roman" pitchFamily="18" charset="0"/>
                <a:cs typeface="Times New Roman" pitchFamily="18" charset="0"/>
              </a:rPr>
              <a:t>bạn</a:t>
            </a:r>
            <a:r>
              <a:rPr lang="en-US" altLang="en-US" sz="2800" b="1" dirty="0">
                <a:solidFill>
                  <a:srgbClr val="990000"/>
                </a:solidFill>
                <a:latin typeface="Times New Roman" pitchFamily="18" charset="0"/>
                <a:cs typeface="Times New Roman" pitchFamily="18" charset="0"/>
              </a:rPr>
              <a:t> </a:t>
            </a:r>
            <a:r>
              <a:rPr lang="en-US" altLang="en-US" sz="2800" b="1" dirty="0" err="1">
                <a:solidFill>
                  <a:srgbClr val="990000"/>
                </a:solidFill>
                <a:latin typeface="Times New Roman" pitchFamily="18" charset="0"/>
                <a:cs typeface="Times New Roman" pitchFamily="18" charset="0"/>
              </a:rPr>
              <a:t>nhỏ</a:t>
            </a:r>
            <a:r>
              <a:rPr lang="en-US" altLang="en-US" sz="2800" b="1" dirty="0">
                <a:solidFill>
                  <a:srgbClr val="990000"/>
                </a:solidFill>
                <a:latin typeface="Times New Roman" pitchFamily="18" charset="0"/>
                <a:cs typeface="Times New Roman" pitchFamily="18" charset="0"/>
              </a:rPr>
              <a:t> </a:t>
            </a:r>
            <a:r>
              <a:rPr lang="en-US" altLang="en-US" sz="2800" b="1" dirty="0" err="1">
                <a:solidFill>
                  <a:srgbClr val="990000"/>
                </a:solidFill>
                <a:latin typeface="Times New Roman" pitchFamily="18" charset="0"/>
                <a:cs typeface="Times New Roman" pitchFamily="18" charset="0"/>
              </a:rPr>
              <a:t>trong</a:t>
            </a:r>
            <a:r>
              <a:rPr lang="en-US" altLang="en-US" sz="2800" b="1" dirty="0">
                <a:solidFill>
                  <a:srgbClr val="990000"/>
                </a:solidFill>
                <a:latin typeface="Times New Roman" pitchFamily="18" charset="0"/>
                <a:cs typeface="Times New Roman" pitchFamily="18" charset="0"/>
              </a:rPr>
              <a:t> </a:t>
            </a:r>
            <a:r>
              <a:rPr lang="en-US" altLang="en-US" sz="2800" b="1" dirty="0" err="1">
                <a:solidFill>
                  <a:srgbClr val="990000"/>
                </a:solidFill>
                <a:latin typeface="Times New Roman" pitchFamily="18" charset="0"/>
                <a:cs typeface="Times New Roman" pitchFamily="18" charset="0"/>
              </a:rPr>
              <a:t>bài</a:t>
            </a:r>
            <a:r>
              <a:rPr lang="en-US" altLang="en-US" sz="2800" b="1" dirty="0">
                <a:solidFill>
                  <a:srgbClr val="990000"/>
                </a:solidFill>
                <a:latin typeface="Times New Roman" pitchFamily="18" charset="0"/>
                <a:cs typeface="Times New Roman" pitchFamily="18" charset="0"/>
              </a:rPr>
              <a:t> </a:t>
            </a:r>
            <a:r>
              <a:rPr lang="en-US" altLang="en-US" sz="2800" b="1" dirty="0" err="1">
                <a:solidFill>
                  <a:srgbClr val="990000"/>
                </a:solidFill>
                <a:latin typeface="Times New Roman" pitchFamily="18" charset="0"/>
                <a:cs typeface="Times New Roman" pitchFamily="18" charset="0"/>
              </a:rPr>
              <a:t>chơi</a:t>
            </a:r>
            <a:r>
              <a:rPr lang="en-US" altLang="en-US" sz="2800" b="1" dirty="0">
                <a:solidFill>
                  <a:srgbClr val="990000"/>
                </a:solidFill>
                <a:latin typeface="Times New Roman" pitchFamily="18" charset="0"/>
                <a:cs typeface="Times New Roman" pitchFamily="18" charset="0"/>
              </a:rPr>
              <a:t> </a:t>
            </a:r>
            <a:r>
              <a:rPr lang="en-US" altLang="en-US" sz="2800" b="1" dirty="0" err="1">
                <a:solidFill>
                  <a:srgbClr val="990000"/>
                </a:solidFill>
                <a:latin typeface="Times New Roman" pitchFamily="18" charset="0"/>
                <a:cs typeface="Times New Roman" pitchFamily="18" charset="0"/>
              </a:rPr>
              <a:t>trò</a:t>
            </a:r>
            <a:r>
              <a:rPr lang="en-US" altLang="en-US" sz="2800" b="1" dirty="0">
                <a:solidFill>
                  <a:srgbClr val="990000"/>
                </a:solidFill>
                <a:latin typeface="Times New Roman" pitchFamily="18" charset="0"/>
                <a:cs typeface="Times New Roman" pitchFamily="18" charset="0"/>
              </a:rPr>
              <a:t> </a:t>
            </a:r>
            <a:r>
              <a:rPr lang="en-US" altLang="en-US" sz="2800" b="1" dirty="0" err="1">
                <a:solidFill>
                  <a:srgbClr val="990000"/>
                </a:solidFill>
                <a:latin typeface="Times New Roman" pitchFamily="18" charset="0"/>
                <a:cs typeface="Times New Roman" pitchFamily="18" charset="0"/>
              </a:rPr>
              <a:t>gì</a:t>
            </a:r>
            <a:r>
              <a:rPr lang="en-US" altLang="en-US" sz="2800" b="1" dirty="0">
                <a:solidFill>
                  <a:srgbClr val="990000"/>
                </a:solidFill>
                <a:latin typeface="Times New Roman" pitchFamily="18" charset="0"/>
                <a:cs typeface="Times New Roman" pitchFamily="18" charset="0"/>
              </a:rPr>
              <a:t>?</a:t>
            </a:r>
          </a:p>
        </p:txBody>
      </p:sp>
      <p:sp>
        <p:nvSpPr>
          <p:cNvPr id="18584" name="AutoShape 152">
            <a:hlinkClick r:id="rId3" action="ppaction://hlinksldjump"/>
          </p:cNvPr>
          <p:cNvSpPr>
            <a:spLocks noChangeArrowheads="1"/>
          </p:cNvSpPr>
          <p:nvPr/>
        </p:nvSpPr>
        <p:spPr bwMode="auto">
          <a:xfrm>
            <a:off x="1930399" y="1819141"/>
            <a:ext cx="7754513" cy="2438400"/>
          </a:xfrm>
          <a:prstGeom prst="cloudCallout">
            <a:avLst>
              <a:gd name="adj1" fmla="val -44731"/>
              <a:gd name="adj2" fmla="val 72528"/>
            </a:avLst>
          </a:prstGeom>
          <a:solidFill>
            <a:schemeClr val="bg1"/>
          </a:solidFill>
          <a:ln w="12700">
            <a:solidFill>
              <a:srgbClr val="1A0597"/>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r>
              <a:rPr lang="en-US" altLang="en-US" sz="2800" b="1" dirty="0" err="1">
                <a:solidFill>
                  <a:srgbClr val="002060"/>
                </a:solidFill>
                <a:latin typeface="Times New Roman" pitchFamily="18" charset="0"/>
                <a:cs typeface="Times New Roman" pitchFamily="18" charset="0"/>
              </a:rPr>
              <a:t>Đọc</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đoạn</a:t>
            </a:r>
            <a:r>
              <a:rPr lang="en-US" altLang="en-US" sz="2800" b="1" dirty="0">
                <a:solidFill>
                  <a:srgbClr val="002060"/>
                </a:solidFill>
                <a:latin typeface="Times New Roman" pitchFamily="18" charset="0"/>
                <a:cs typeface="Times New Roman" pitchFamily="18" charset="0"/>
              </a:rPr>
              <a:t> 2 </a:t>
            </a:r>
          </a:p>
          <a:p>
            <a:pPr algn="ctr" eaLnBrk="1" hangingPunct="1"/>
            <a:r>
              <a:rPr lang="en-US" altLang="en-US" sz="2800" b="1" dirty="0">
                <a:solidFill>
                  <a:srgbClr val="990000"/>
                </a:solidFill>
                <a:latin typeface="Times New Roman" pitchFamily="18" charset="0"/>
              </a:rPr>
              <a:t> </a:t>
            </a:r>
            <a:r>
              <a:rPr lang="en-US" altLang="en-US" sz="2800" b="1" dirty="0" err="1">
                <a:solidFill>
                  <a:srgbClr val="990000"/>
                </a:solidFill>
                <a:latin typeface="Times New Roman" pitchFamily="18" charset="0"/>
              </a:rPr>
              <a:t>Những</a:t>
            </a:r>
            <a:r>
              <a:rPr lang="en-US" altLang="en-US" sz="2800" b="1" dirty="0">
                <a:solidFill>
                  <a:srgbClr val="990000"/>
                </a:solidFill>
                <a:latin typeface="Times New Roman" pitchFamily="18" charset="0"/>
              </a:rPr>
              <a:t> </a:t>
            </a:r>
            <a:r>
              <a:rPr lang="en-US" altLang="en-US" sz="2800" b="1" dirty="0" err="1">
                <a:solidFill>
                  <a:srgbClr val="990000"/>
                </a:solidFill>
                <a:latin typeface="Times New Roman" pitchFamily="18" charset="0"/>
              </a:rPr>
              <a:t>cử</a:t>
            </a:r>
            <a:r>
              <a:rPr lang="en-US" altLang="en-US" sz="2800" b="1" dirty="0">
                <a:solidFill>
                  <a:srgbClr val="990000"/>
                </a:solidFill>
                <a:latin typeface="Times New Roman" pitchFamily="18" charset="0"/>
              </a:rPr>
              <a:t> </a:t>
            </a:r>
            <a:r>
              <a:rPr lang="en-US" altLang="en-US" sz="2800" b="1" dirty="0" err="1">
                <a:solidFill>
                  <a:srgbClr val="990000"/>
                </a:solidFill>
                <a:latin typeface="Times New Roman" pitchFamily="18" charset="0"/>
              </a:rPr>
              <a:t>chỉ</a:t>
            </a:r>
            <a:r>
              <a:rPr lang="en-US" altLang="en-US" sz="2800" b="1" dirty="0">
                <a:solidFill>
                  <a:srgbClr val="990000"/>
                </a:solidFill>
                <a:latin typeface="Times New Roman" pitchFamily="18" charset="0"/>
              </a:rPr>
              <a:t> </a:t>
            </a:r>
            <a:r>
              <a:rPr lang="en-US" altLang="en-US" sz="2800" b="1" dirty="0" err="1">
                <a:solidFill>
                  <a:srgbClr val="990000"/>
                </a:solidFill>
                <a:latin typeface="Times New Roman" pitchFamily="18" charset="0"/>
              </a:rPr>
              <a:t>nào</a:t>
            </a:r>
            <a:r>
              <a:rPr lang="en-US" altLang="en-US" sz="2800" b="1" dirty="0">
                <a:solidFill>
                  <a:srgbClr val="990000"/>
                </a:solidFill>
                <a:latin typeface="Times New Roman" pitchFamily="18" charset="0"/>
              </a:rPr>
              <a:t> </a:t>
            </a:r>
            <a:r>
              <a:rPr lang="en-US" altLang="en-US" sz="2800" b="1" dirty="0" err="1">
                <a:solidFill>
                  <a:srgbClr val="990000"/>
                </a:solidFill>
                <a:latin typeface="Times New Roman" pitchFamily="18" charset="0"/>
              </a:rPr>
              <a:t>của</a:t>
            </a:r>
            <a:r>
              <a:rPr lang="en-US" altLang="en-US" sz="2800" b="1" dirty="0">
                <a:solidFill>
                  <a:srgbClr val="990000"/>
                </a:solidFill>
                <a:latin typeface="Times New Roman" pitchFamily="18" charset="0"/>
              </a:rPr>
              <a:t> </a:t>
            </a:r>
          </a:p>
          <a:p>
            <a:pPr algn="ctr" eaLnBrk="1" hangingPunct="1"/>
            <a:r>
              <a:rPr lang="en-US" altLang="en-US" sz="2800" b="1" dirty="0">
                <a:solidFill>
                  <a:srgbClr val="990000"/>
                </a:solidFill>
                <a:latin typeface="Times New Roman" pitchFamily="18" charset="0"/>
              </a:rPr>
              <a:t>“</a:t>
            </a:r>
            <a:r>
              <a:rPr lang="en-US" altLang="en-US" sz="2800" b="1" dirty="0" err="1">
                <a:solidFill>
                  <a:srgbClr val="990000"/>
                </a:solidFill>
                <a:latin typeface="Times New Roman" pitchFamily="18" charset="0"/>
              </a:rPr>
              <a:t>cô</a:t>
            </a:r>
            <a:r>
              <a:rPr lang="en-US" altLang="en-US" sz="2800" b="1" dirty="0">
                <a:solidFill>
                  <a:srgbClr val="990000"/>
                </a:solidFill>
                <a:latin typeface="Times New Roman" pitchFamily="18" charset="0"/>
              </a:rPr>
              <a:t> </a:t>
            </a:r>
            <a:r>
              <a:rPr lang="en-US" altLang="en-US" sz="2800" b="1" dirty="0" err="1">
                <a:solidFill>
                  <a:srgbClr val="990000"/>
                </a:solidFill>
                <a:latin typeface="Times New Roman" pitchFamily="18" charset="0"/>
              </a:rPr>
              <a:t>giáo</a:t>
            </a:r>
            <a:r>
              <a:rPr lang="en-US" altLang="en-US" sz="2800" b="1" dirty="0">
                <a:solidFill>
                  <a:srgbClr val="990000"/>
                </a:solidFill>
                <a:latin typeface="Times New Roman" pitchFamily="18" charset="0"/>
              </a:rPr>
              <a:t>” </a:t>
            </a:r>
            <a:r>
              <a:rPr lang="en-US" altLang="en-US" sz="2800" b="1" dirty="0" err="1">
                <a:solidFill>
                  <a:srgbClr val="990000"/>
                </a:solidFill>
                <a:latin typeface="Times New Roman" pitchFamily="18" charset="0"/>
              </a:rPr>
              <a:t>Bé</a:t>
            </a:r>
            <a:r>
              <a:rPr lang="en-US" altLang="en-US" sz="2800" b="1" dirty="0">
                <a:solidFill>
                  <a:srgbClr val="990000"/>
                </a:solidFill>
                <a:latin typeface="Times New Roman" pitchFamily="18" charset="0"/>
              </a:rPr>
              <a:t> </a:t>
            </a:r>
            <a:r>
              <a:rPr lang="en-US" altLang="en-US" sz="2800" b="1" dirty="0" err="1">
                <a:solidFill>
                  <a:srgbClr val="990000"/>
                </a:solidFill>
                <a:latin typeface="Times New Roman" pitchFamily="18" charset="0"/>
              </a:rPr>
              <a:t>làm</a:t>
            </a:r>
            <a:r>
              <a:rPr lang="en-US" altLang="en-US" sz="2800" b="1" dirty="0">
                <a:solidFill>
                  <a:srgbClr val="990000"/>
                </a:solidFill>
                <a:latin typeface="Times New Roman" pitchFamily="18" charset="0"/>
              </a:rPr>
              <a:t> </a:t>
            </a:r>
            <a:r>
              <a:rPr lang="en-US" altLang="en-US" sz="2800" b="1" dirty="0" err="1">
                <a:solidFill>
                  <a:srgbClr val="990000"/>
                </a:solidFill>
                <a:latin typeface="Times New Roman" pitchFamily="18" charset="0"/>
              </a:rPr>
              <a:t>em</a:t>
            </a:r>
            <a:r>
              <a:rPr lang="en-US" altLang="en-US" sz="2800" b="1" dirty="0">
                <a:solidFill>
                  <a:srgbClr val="990000"/>
                </a:solidFill>
                <a:latin typeface="Times New Roman" pitchFamily="18" charset="0"/>
              </a:rPr>
              <a:t> </a:t>
            </a:r>
            <a:r>
              <a:rPr lang="en-US" altLang="en-US" sz="2800" b="1" dirty="0" err="1">
                <a:solidFill>
                  <a:srgbClr val="990000"/>
                </a:solidFill>
                <a:latin typeface="Times New Roman" pitchFamily="18" charset="0"/>
              </a:rPr>
              <a:t>thích</a:t>
            </a:r>
            <a:r>
              <a:rPr lang="en-US" altLang="en-US" sz="2800" b="1" dirty="0">
                <a:solidFill>
                  <a:srgbClr val="990000"/>
                </a:solidFill>
                <a:latin typeface="Times New Roman" pitchFamily="18" charset="0"/>
              </a:rPr>
              <a:t> </a:t>
            </a:r>
            <a:r>
              <a:rPr lang="en-US" altLang="en-US" sz="2800" b="1" dirty="0" err="1">
                <a:solidFill>
                  <a:srgbClr val="990000"/>
                </a:solidFill>
                <a:latin typeface="Times New Roman" pitchFamily="18" charset="0"/>
              </a:rPr>
              <a:t>thú</a:t>
            </a:r>
            <a:r>
              <a:rPr lang="en-US" altLang="en-US" sz="2800" b="1" dirty="0">
                <a:solidFill>
                  <a:srgbClr val="990000"/>
                </a:solidFill>
                <a:latin typeface="Times New Roman" pitchFamily="18" charset="0"/>
              </a:rPr>
              <a:t>?</a:t>
            </a:r>
            <a:r>
              <a:rPr lang="en-US" altLang="en-US" dirty="0">
                <a:solidFill>
                  <a:srgbClr val="990000"/>
                </a:solidFill>
              </a:rPr>
              <a:t> </a:t>
            </a:r>
          </a:p>
        </p:txBody>
      </p:sp>
    </p:spTree>
    <p:extLst>
      <p:ext uri="{BB962C8B-B14F-4D97-AF65-F5344CB8AC3E}">
        <p14:creationId xmlns:p14="http://schemas.microsoft.com/office/powerpoint/2010/main" val="351104291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grpId="0" nodeType="withEffect">
                                  <p:stCondLst>
                                    <p:cond delay="0"/>
                                  </p:stCondLst>
                                  <p:childTnLst>
                                    <p:set>
                                      <p:cBhvr>
                                        <p:cTn id="6" dur="1" fill="hold">
                                          <p:stCondLst>
                                            <p:cond delay="0"/>
                                          </p:stCondLst>
                                        </p:cTn>
                                        <p:tgtEl>
                                          <p:spTgt spid="18512"/>
                                        </p:tgtEl>
                                        <p:attrNameLst>
                                          <p:attrName>style.visibility</p:attrName>
                                        </p:attrNameLst>
                                      </p:cBhvr>
                                      <p:to>
                                        <p:strVal val="visible"/>
                                      </p:to>
                                    </p:set>
                                    <p:animEffect transition="in" filter="wheel(4)">
                                      <p:cBhvr>
                                        <p:cTn id="7" dur="2000"/>
                                        <p:tgtEl>
                                          <p:spTgt spid="18512"/>
                                        </p:tgtEl>
                                      </p:cBhvr>
                                    </p:animEffect>
                                  </p:childTnLst>
                                </p:cTn>
                              </p:par>
                              <p:par>
                                <p:cTn id="8" presetID="5" presetClass="entr" presetSubtype="10" fill="hold" nodeType="withEffect">
                                  <p:stCondLst>
                                    <p:cond delay="0"/>
                                  </p:stCondLst>
                                  <p:childTnLst>
                                    <p:set>
                                      <p:cBhvr>
                                        <p:cTn id="9" dur="1" fill="hold">
                                          <p:stCondLst>
                                            <p:cond delay="0"/>
                                          </p:stCondLst>
                                        </p:cTn>
                                        <p:tgtEl>
                                          <p:spTgt spid="18572"/>
                                        </p:tgtEl>
                                        <p:attrNameLst>
                                          <p:attrName>style.visibility</p:attrName>
                                        </p:attrNameLst>
                                      </p:cBhvr>
                                      <p:to>
                                        <p:strVal val="visible"/>
                                      </p:to>
                                    </p:set>
                                    <p:animEffect transition="in" filter="checkerboard(across)">
                                      <p:cBhvr>
                                        <p:cTn id="10" dur="500"/>
                                        <p:tgtEl>
                                          <p:spTgt spid="18572"/>
                                        </p:tgtEl>
                                      </p:cBhvr>
                                    </p:animEffect>
                                  </p:childTnLst>
                                </p:cTn>
                              </p:par>
                            </p:childTnLst>
                          </p:cTn>
                        </p:par>
                        <p:par>
                          <p:cTn id="11" fill="hold" nodeType="afterGroup">
                            <p:stCondLst>
                              <p:cond delay="2000"/>
                            </p:stCondLst>
                            <p:childTnLst>
                              <p:par>
                                <p:cTn id="12" presetID="2" presetClass="entr" presetSubtype="4" fill="hold" grpId="0" nodeType="afterEffect">
                                  <p:stCondLst>
                                    <p:cond delay="0"/>
                                  </p:stCondLst>
                                  <p:childTnLst>
                                    <p:set>
                                      <p:cBhvr>
                                        <p:cTn id="13" dur="1" fill="hold">
                                          <p:stCondLst>
                                            <p:cond delay="0"/>
                                          </p:stCondLst>
                                        </p:cTn>
                                        <p:tgtEl>
                                          <p:spTgt spid="18573"/>
                                        </p:tgtEl>
                                        <p:attrNameLst>
                                          <p:attrName>style.visibility</p:attrName>
                                        </p:attrNameLst>
                                      </p:cBhvr>
                                      <p:to>
                                        <p:strVal val="visible"/>
                                      </p:to>
                                    </p:set>
                                    <p:anim calcmode="lin" valueType="num">
                                      <p:cBhvr additive="base">
                                        <p:cTn id="14" dur="500" fill="hold"/>
                                        <p:tgtEl>
                                          <p:spTgt spid="18573"/>
                                        </p:tgtEl>
                                        <p:attrNameLst>
                                          <p:attrName>ppt_x</p:attrName>
                                        </p:attrNameLst>
                                      </p:cBhvr>
                                      <p:tavLst>
                                        <p:tav tm="0">
                                          <p:val>
                                            <p:strVal val="#ppt_x"/>
                                          </p:val>
                                        </p:tav>
                                        <p:tav tm="100000">
                                          <p:val>
                                            <p:strVal val="#ppt_x"/>
                                          </p:val>
                                        </p:tav>
                                      </p:tavLst>
                                    </p:anim>
                                    <p:anim calcmode="lin" valueType="num">
                                      <p:cBhvr additive="base">
                                        <p:cTn id="15" dur="500" fill="hold"/>
                                        <p:tgtEl>
                                          <p:spTgt spid="18573"/>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xit" presetSubtype="10" fill="hold" grpId="1" nodeType="clickEffect">
                                  <p:stCondLst>
                                    <p:cond delay="0"/>
                                  </p:stCondLst>
                                  <p:childTnLst>
                                    <p:animEffect transition="out" filter="checkerboard(across)">
                                      <p:cBhvr>
                                        <p:cTn id="19" dur="500"/>
                                        <p:tgtEl>
                                          <p:spTgt spid="18573"/>
                                        </p:tgtEl>
                                      </p:cBhvr>
                                    </p:animEffect>
                                    <p:set>
                                      <p:cBhvr>
                                        <p:cTn id="20" dur="1" fill="hold">
                                          <p:stCondLst>
                                            <p:cond delay="499"/>
                                          </p:stCondLst>
                                        </p:cTn>
                                        <p:tgtEl>
                                          <p:spTgt spid="18573"/>
                                        </p:tgtEl>
                                        <p:attrNameLst>
                                          <p:attrName>style.visibility</p:attrName>
                                        </p:attrNameLst>
                                      </p:cBhvr>
                                      <p:to>
                                        <p:strVal val="hidden"/>
                                      </p:to>
                                    </p:set>
                                  </p:childTnLst>
                                </p:cTn>
                              </p:par>
                            </p:childTnLst>
                          </p:cTn>
                        </p:par>
                        <p:par>
                          <p:cTn id="21" fill="hold" nodeType="afterGroup">
                            <p:stCondLst>
                              <p:cond delay="500"/>
                            </p:stCondLst>
                            <p:childTnLst>
                              <p:par>
                                <p:cTn id="22" presetID="2" presetClass="entr" presetSubtype="4" fill="hold" grpId="0" nodeType="afterEffect">
                                  <p:stCondLst>
                                    <p:cond delay="0"/>
                                  </p:stCondLst>
                                  <p:childTnLst>
                                    <p:set>
                                      <p:cBhvr>
                                        <p:cTn id="23" dur="1" fill="hold">
                                          <p:stCondLst>
                                            <p:cond delay="0"/>
                                          </p:stCondLst>
                                        </p:cTn>
                                        <p:tgtEl>
                                          <p:spTgt spid="18584"/>
                                        </p:tgtEl>
                                        <p:attrNameLst>
                                          <p:attrName>style.visibility</p:attrName>
                                        </p:attrNameLst>
                                      </p:cBhvr>
                                      <p:to>
                                        <p:strVal val="visible"/>
                                      </p:to>
                                    </p:set>
                                    <p:anim calcmode="lin" valueType="num">
                                      <p:cBhvr additive="base">
                                        <p:cTn id="24" dur="500" fill="hold"/>
                                        <p:tgtEl>
                                          <p:spTgt spid="18584"/>
                                        </p:tgtEl>
                                        <p:attrNameLst>
                                          <p:attrName>ppt_x</p:attrName>
                                        </p:attrNameLst>
                                      </p:cBhvr>
                                      <p:tavLst>
                                        <p:tav tm="0">
                                          <p:val>
                                            <p:strVal val="#ppt_x"/>
                                          </p:val>
                                        </p:tav>
                                        <p:tav tm="100000">
                                          <p:val>
                                            <p:strVal val="#ppt_x"/>
                                          </p:val>
                                        </p:tav>
                                      </p:tavLst>
                                    </p:anim>
                                    <p:anim calcmode="lin" valueType="num">
                                      <p:cBhvr additive="base">
                                        <p:cTn id="25" dur="500" fill="hold"/>
                                        <p:tgtEl>
                                          <p:spTgt spid="18584"/>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5" presetClass="exit" presetSubtype="10" fill="hold" grpId="1" nodeType="clickEffect">
                                  <p:stCondLst>
                                    <p:cond delay="0"/>
                                  </p:stCondLst>
                                  <p:childTnLst>
                                    <p:animEffect transition="out" filter="checkerboard(across)">
                                      <p:cBhvr>
                                        <p:cTn id="29" dur="500"/>
                                        <p:tgtEl>
                                          <p:spTgt spid="18584"/>
                                        </p:tgtEl>
                                      </p:cBhvr>
                                    </p:animEffect>
                                    <p:set>
                                      <p:cBhvr>
                                        <p:cTn id="30" dur="1" fill="hold">
                                          <p:stCondLst>
                                            <p:cond delay="499"/>
                                          </p:stCondLst>
                                        </p:cTn>
                                        <p:tgtEl>
                                          <p:spTgt spid="1858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12" grpId="0" animBg="1"/>
      <p:bldP spid="18573" grpId="0" animBg="1"/>
      <p:bldP spid="18573" grpId="1" animBg="1"/>
      <p:bldP spid="18584" grpId="0" animBg="1"/>
      <p:bldP spid="1858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a:blip r:embed="rId2"/>
          <a:srcRect l="14514" t="33489" r="10967" b="23766"/>
          <a:stretch>
            <a:fillRect/>
          </a:stretch>
        </p:blipFill>
        <p:spPr>
          <a:xfrm>
            <a:off x="3611301" y="335666"/>
            <a:ext cx="8032831" cy="6242299"/>
          </a:xfrm>
          <a:prstGeom prst="rect">
            <a:avLst/>
          </a:prstGeom>
        </p:spPr>
      </p:pic>
      <p:sp>
        <p:nvSpPr>
          <p:cNvPr id="12" name="Rectangles 11"/>
          <p:cNvSpPr/>
          <p:nvPr/>
        </p:nvSpPr>
        <p:spPr>
          <a:xfrm>
            <a:off x="-1949241" y="2241695"/>
            <a:ext cx="7350760" cy="707886"/>
          </a:xfrm>
          <a:prstGeom prst="rect">
            <a:avLst/>
          </a:prstGeom>
          <a:noFill/>
          <a:ln>
            <a:noFill/>
          </a:ln>
        </p:spPr>
        <p:txBody>
          <a:bodyPr wrap="square" rtlCol="0" anchor="t">
            <a:spAutoFit/>
          </a:bodyPr>
          <a:lstStyle/>
          <a:p>
            <a:pPr algn="ctr"/>
            <a:r>
              <a:rPr lang="en-US" altLang="zh-CN" sz="4000" b="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MÁI ẤM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1" name="Text Box 7"/>
          <p:cNvSpPr txBox="1">
            <a:spLocks noChangeArrowheads="1"/>
          </p:cNvSpPr>
          <p:nvPr/>
        </p:nvSpPr>
        <p:spPr bwMode="auto">
          <a:xfrm>
            <a:off x="3754967" y="1008063"/>
            <a:ext cx="4470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4400" b="1">
                <a:solidFill>
                  <a:srgbClr val="FF0000"/>
                </a:solidFill>
                <a:latin typeface="Times New Roman" pitchFamily="18" charset="0"/>
              </a:rPr>
              <a:t>Chiếc áo len</a:t>
            </a:r>
          </a:p>
        </p:txBody>
      </p:sp>
      <p:sp>
        <p:nvSpPr>
          <p:cNvPr id="47113" name="Text Box 9"/>
          <p:cNvSpPr txBox="1">
            <a:spLocks noChangeArrowheads="1"/>
          </p:cNvSpPr>
          <p:nvPr/>
        </p:nvSpPr>
        <p:spPr bwMode="auto">
          <a:xfrm>
            <a:off x="6604000" y="1752600"/>
            <a:ext cx="518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400" b="1" i="1">
                <a:solidFill>
                  <a:schemeClr val="hlink"/>
                </a:solidFill>
                <a:latin typeface="Times New Roman" pitchFamily="18" charset="0"/>
              </a:rPr>
              <a:t>Theo </a:t>
            </a:r>
            <a:r>
              <a:rPr lang="en-US" altLang="en-US" sz="2400" b="1">
                <a:solidFill>
                  <a:schemeClr val="hlink"/>
                </a:solidFill>
                <a:latin typeface="Times New Roman" pitchFamily="18" charset="0"/>
              </a:rPr>
              <a:t>Từ Nguyên Thạch</a:t>
            </a:r>
          </a:p>
        </p:txBody>
      </p:sp>
      <p:pic>
        <p:nvPicPr>
          <p:cNvPr id="47122" name="Picture 18" descr="Chiêc ao l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09800"/>
            <a:ext cx="12192000" cy="4191000"/>
          </a:xfrm>
          <a:prstGeom prst="rect">
            <a:avLst/>
          </a:prstGeom>
          <a:noFill/>
          <a:ln w="38100">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4101" name="WordArt 2"/>
          <p:cNvSpPr>
            <a:spLocks noChangeArrowheads="1" noChangeShapeType="1" noTextEdit="1"/>
          </p:cNvSpPr>
          <p:nvPr/>
        </p:nvSpPr>
        <p:spPr bwMode="auto">
          <a:xfrm>
            <a:off x="239184" y="152400"/>
            <a:ext cx="11480800" cy="838200"/>
          </a:xfrm>
          <a:prstGeom prst="rect">
            <a:avLst/>
          </a:prstGeom>
        </p:spPr>
        <p:txBody>
          <a:bodyPr wrap="none" fromWordArt="1">
            <a:prstTxWarp prst="textPlain">
              <a:avLst>
                <a:gd name="adj" fmla="val 50000"/>
              </a:avLst>
            </a:prstTxWarp>
          </a:bodyPr>
          <a:lstStyle/>
          <a:p>
            <a:pPr algn="ctr"/>
            <a:r>
              <a:rPr lang="vi-VN" sz="3600" kern="10">
                <a:ln w="19050">
                  <a:solidFill>
                    <a:srgbClr val="99CCFF"/>
                  </a:solidFill>
                  <a:round/>
                  <a:headEnd/>
                  <a:tailEnd/>
                </a:ln>
                <a:latin typeface="Times New Roman"/>
                <a:cs typeface="Times New Roman"/>
              </a:rPr>
              <a:t>Thứ hai ngày 20  tháng 9 năm 2021</a:t>
            </a:r>
          </a:p>
          <a:p>
            <a:pPr algn="ctr"/>
            <a:r>
              <a:rPr lang="vi-VN" sz="3600" kern="10">
                <a:ln w="19050">
                  <a:solidFill>
                    <a:srgbClr val="99CCFF"/>
                  </a:solidFill>
                  <a:round/>
                  <a:headEnd/>
                  <a:tailEnd/>
                </a:ln>
                <a:latin typeface="Times New Roman"/>
                <a:cs typeface="Times New Roman"/>
              </a:rPr>
              <a:t>Tập đọc</a:t>
            </a:r>
            <a:endParaRPr lang="en-US" sz="3600" kern="10">
              <a:ln w="19050">
                <a:solidFill>
                  <a:srgbClr val="99CCFF"/>
                </a:solidFill>
                <a:round/>
                <a:headEnd/>
                <a:tailEnd/>
              </a:ln>
              <a:latin typeface="Times New Roman"/>
              <a:cs typeface="Times New Roman"/>
            </a:endParaRPr>
          </a:p>
        </p:txBody>
      </p:sp>
    </p:spTree>
    <p:extLst>
      <p:ext uri="{BB962C8B-B14F-4D97-AF65-F5344CB8AC3E}">
        <p14:creationId xmlns:p14="http://schemas.microsoft.com/office/powerpoint/2010/main" val="211308418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7111"/>
                                        </p:tgtEl>
                                        <p:attrNameLst>
                                          <p:attrName>style.visibility</p:attrName>
                                        </p:attrNameLst>
                                      </p:cBhvr>
                                      <p:to>
                                        <p:strVal val="visible"/>
                                      </p:to>
                                    </p:set>
                                    <p:animEffect transition="in" filter="checkerboard(across)">
                                      <p:cBhvr>
                                        <p:cTn id="7" dur="500"/>
                                        <p:tgtEl>
                                          <p:spTgt spid="47111"/>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47113"/>
                                        </p:tgtEl>
                                        <p:attrNameLst>
                                          <p:attrName>style.visibility</p:attrName>
                                        </p:attrNameLst>
                                      </p:cBhvr>
                                      <p:to>
                                        <p:strVal val="visible"/>
                                      </p:to>
                                    </p:set>
                                    <p:animEffect transition="in" filter="diamond(in)">
                                      <p:cBhvr>
                                        <p:cTn id="10" dur="2000"/>
                                        <p:tgtEl>
                                          <p:spTgt spid="47113"/>
                                        </p:tgtEl>
                                      </p:cBhvr>
                                    </p:animEffect>
                                  </p:childTnLst>
                                </p:cTn>
                              </p:par>
                              <p:par>
                                <p:cTn id="11" presetID="20" presetClass="entr" presetSubtype="0" fill="hold" nodeType="withEffect">
                                  <p:stCondLst>
                                    <p:cond delay="0"/>
                                  </p:stCondLst>
                                  <p:childTnLst>
                                    <p:set>
                                      <p:cBhvr>
                                        <p:cTn id="12" dur="1" fill="hold">
                                          <p:stCondLst>
                                            <p:cond delay="0"/>
                                          </p:stCondLst>
                                        </p:cTn>
                                        <p:tgtEl>
                                          <p:spTgt spid="47122"/>
                                        </p:tgtEl>
                                        <p:attrNameLst>
                                          <p:attrName>style.visibility</p:attrName>
                                        </p:attrNameLst>
                                      </p:cBhvr>
                                      <p:to>
                                        <p:strVal val="visible"/>
                                      </p:to>
                                    </p:set>
                                    <p:animEffect transition="in" filter="wedge">
                                      <p:cBhvr>
                                        <p:cTn id="13" dur="2000"/>
                                        <p:tgtEl>
                                          <p:spTgt spid="47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1" grpId="0"/>
      <p:bldP spid="471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1" name="Text Box 7"/>
          <p:cNvSpPr txBox="1">
            <a:spLocks noChangeArrowheads="1"/>
          </p:cNvSpPr>
          <p:nvPr/>
        </p:nvSpPr>
        <p:spPr bwMode="auto">
          <a:xfrm>
            <a:off x="3754967" y="1008063"/>
            <a:ext cx="4470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4400" b="1">
                <a:solidFill>
                  <a:srgbClr val="FF0000"/>
                </a:solidFill>
                <a:latin typeface="Times New Roman" pitchFamily="18" charset="0"/>
              </a:rPr>
              <a:t>Chiếc áo len</a:t>
            </a:r>
          </a:p>
        </p:txBody>
      </p:sp>
      <p:sp>
        <p:nvSpPr>
          <p:cNvPr id="47113" name="Text Box 9"/>
          <p:cNvSpPr txBox="1">
            <a:spLocks noChangeArrowheads="1"/>
          </p:cNvSpPr>
          <p:nvPr/>
        </p:nvSpPr>
        <p:spPr bwMode="auto">
          <a:xfrm>
            <a:off x="6604000" y="1752600"/>
            <a:ext cx="518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400" b="1" i="1">
                <a:solidFill>
                  <a:schemeClr val="hlink"/>
                </a:solidFill>
                <a:latin typeface="Times New Roman" pitchFamily="18" charset="0"/>
              </a:rPr>
              <a:t>Theo </a:t>
            </a:r>
            <a:r>
              <a:rPr lang="en-US" altLang="en-US" sz="2400" b="1">
                <a:solidFill>
                  <a:schemeClr val="hlink"/>
                </a:solidFill>
                <a:latin typeface="Times New Roman" pitchFamily="18" charset="0"/>
              </a:rPr>
              <a:t>Từ Nguyên Thạch</a:t>
            </a:r>
          </a:p>
        </p:txBody>
      </p:sp>
      <p:pic>
        <p:nvPicPr>
          <p:cNvPr id="47122" name="Picture 18" descr="Chiêc ao l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09800"/>
            <a:ext cx="12192000" cy="4191000"/>
          </a:xfrm>
          <a:prstGeom prst="rect">
            <a:avLst/>
          </a:prstGeom>
          <a:noFill/>
          <a:ln w="38100">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4101" name="WordArt 2"/>
          <p:cNvSpPr>
            <a:spLocks noChangeArrowheads="1" noChangeShapeType="1" noTextEdit="1"/>
          </p:cNvSpPr>
          <p:nvPr/>
        </p:nvSpPr>
        <p:spPr bwMode="auto">
          <a:xfrm>
            <a:off x="239184" y="152400"/>
            <a:ext cx="11480800" cy="838200"/>
          </a:xfrm>
          <a:prstGeom prst="rect">
            <a:avLst/>
          </a:prstGeom>
        </p:spPr>
        <p:txBody>
          <a:bodyPr wrap="none" fromWordArt="1">
            <a:prstTxWarp prst="textPlain">
              <a:avLst>
                <a:gd name="adj" fmla="val 50000"/>
              </a:avLst>
            </a:prstTxWarp>
          </a:bodyPr>
          <a:lstStyle/>
          <a:p>
            <a:pPr algn="ctr"/>
            <a:r>
              <a:rPr lang="vi-VN" sz="3600" kern="10">
                <a:ln w="19050">
                  <a:solidFill>
                    <a:srgbClr val="99CCFF"/>
                  </a:solidFill>
                  <a:round/>
                  <a:headEnd/>
                  <a:tailEnd/>
                </a:ln>
                <a:latin typeface="Times New Roman"/>
                <a:cs typeface="Times New Roman"/>
              </a:rPr>
              <a:t>Thứ hai ngày 20  tháng 9 năm 2021</a:t>
            </a:r>
          </a:p>
          <a:p>
            <a:pPr algn="ctr"/>
            <a:r>
              <a:rPr lang="vi-VN" sz="3600" kern="10">
                <a:ln w="19050">
                  <a:solidFill>
                    <a:srgbClr val="99CCFF"/>
                  </a:solidFill>
                  <a:round/>
                  <a:headEnd/>
                  <a:tailEnd/>
                </a:ln>
                <a:latin typeface="Times New Roman"/>
                <a:cs typeface="Times New Roman"/>
              </a:rPr>
              <a:t>Tập đọc</a:t>
            </a:r>
            <a:endParaRPr lang="en-US" sz="3600" kern="10">
              <a:ln w="19050">
                <a:solidFill>
                  <a:srgbClr val="99CCFF"/>
                </a:solidFill>
                <a:round/>
                <a:headEnd/>
                <a:tailEnd/>
              </a:ln>
              <a:latin typeface="Times New Roman"/>
              <a:cs typeface="Times New Roman"/>
            </a:endParaRPr>
          </a:p>
        </p:txBody>
      </p:sp>
    </p:spTree>
    <p:extLst>
      <p:ext uri="{BB962C8B-B14F-4D97-AF65-F5344CB8AC3E}">
        <p14:creationId xmlns:p14="http://schemas.microsoft.com/office/powerpoint/2010/main" val="4222997577"/>
      </p:ext>
    </p:extLst>
  </p:cSld>
  <p:clrMapOvr>
    <a:masterClrMapping/>
  </p:clrMapOvr>
  <p:transition spd="slow">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3" name="Rectangles 12"/>
          <p:cNvSpPr/>
          <p:nvPr/>
        </p:nvSpPr>
        <p:spPr>
          <a:xfrm>
            <a:off x="1798356" y="796208"/>
            <a:ext cx="8260044" cy="1569660"/>
          </a:xfrm>
          <a:prstGeom prst="rect">
            <a:avLst/>
          </a:prstGeom>
          <a:noFill/>
          <a:ln>
            <a:noFill/>
          </a:ln>
        </p:spPr>
        <p:txBody>
          <a:bodyPr wrap="square" rtlCol="0" anchor="t">
            <a:spAutoFit/>
            <a:scene3d>
              <a:camera prst="orthographicFront"/>
              <a:lightRig rig="soft" dir="t">
                <a:rot lat="0" lon="0" rev="15600000"/>
              </a:lightRig>
            </a:scene3d>
            <a:sp3d extrusionH="57150" prstMaterial="softEdge">
              <a:bevelT w="25400" h="38100"/>
            </a:sp3d>
          </a:bodyPr>
          <a:lstStyle/>
          <a:p>
            <a:pPr algn="ctr"/>
            <a:r>
              <a:rPr lang="en-US" altLang="zh-CN" sz="9600" b="1" dirty="0" err="1">
                <a:solidFill>
                  <a:schemeClr val="bg1"/>
                </a:solidFill>
                <a:effectLst/>
                <a:latin typeface="Times New Roman" panose="02020603050405020304" charset="0"/>
                <a:cs typeface="Times New Roman" panose="02020603050405020304" charset="0"/>
              </a:rPr>
              <a:t>Luyện</a:t>
            </a:r>
            <a:r>
              <a:rPr lang="en-US" altLang="zh-CN" sz="9600" b="1" dirty="0">
                <a:solidFill>
                  <a:schemeClr val="bg1"/>
                </a:solidFill>
                <a:effectLst/>
                <a:latin typeface="Times New Roman" panose="02020603050405020304" charset="0"/>
                <a:cs typeface="Times New Roman" panose="02020603050405020304" charset="0"/>
              </a:rPr>
              <a:t> </a:t>
            </a:r>
            <a:r>
              <a:rPr lang="en-US" altLang="zh-CN" sz="9600" b="1" dirty="0" err="1">
                <a:solidFill>
                  <a:schemeClr val="bg1"/>
                </a:solidFill>
                <a:effectLst/>
                <a:latin typeface="Times New Roman" panose="02020603050405020304" charset="0"/>
                <a:cs typeface="Times New Roman" panose="02020603050405020304" charset="0"/>
              </a:rPr>
              <a:t>đọc</a:t>
            </a:r>
            <a:r>
              <a:rPr lang="en-US" altLang="zh-CN" sz="9600" b="1" dirty="0">
                <a:solidFill>
                  <a:schemeClr val="bg1"/>
                </a:solidFill>
                <a:effectLst/>
                <a:latin typeface="Times New Roman" panose="02020603050405020304" charset="0"/>
                <a:cs typeface="Times New Roman" panose="02020603050405020304" charset="0"/>
              </a:rPr>
              <a:t> </a:t>
            </a:r>
            <a:r>
              <a:rPr lang="en-US" altLang="zh-CN" sz="9600" b="1" dirty="0" err="1">
                <a:solidFill>
                  <a:schemeClr val="bg1"/>
                </a:solidFill>
                <a:effectLst/>
                <a:latin typeface="Times New Roman" panose="02020603050405020304" charset="0"/>
                <a:cs typeface="Times New Roman" panose="02020603050405020304" charset="0"/>
              </a:rPr>
              <a:t>câu</a:t>
            </a:r>
            <a:endParaRPr lang="en-US" altLang="zh-CN" sz="9600" b="1" dirty="0">
              <a:solidFill>
                <a:schemeClr val="bg1"/>
              </a:solidFill>
              <a:effectLst/>
              <a:latin typeface="Times New Roman" panose="02020603050405020304" charset="0"/>
              <a:cs typeface="Times New Roman" panose="02020603050405020304" charset="0"/>
            </a:endParaRPr>
          </a:p>
        </p:txBody>
      </p:sp>
      <p:sp>
        <p:nvSpPr>
          <p:cNvPr id="3" name="Rectangles 12"/>
          <p:cNvSpPr/>
          <p:nvPr/>
        </p:nvSpPr>
        <p:spPr>
          <a:xfrm>
            <a:off x="2120328" y="3013501"/>
            <a:ext cx="8852472" cy="830997"/>
          </a:xfrm>
          <a:prstGeom prst="rect">
            <a:avLst/>
          </a:prstGeom>
          <a:noFill/>
          <a:ln>
            <a:noFill/>
          </a:ln>
        </p:spPr>
        <p:txBody>
          <a:bodyPr wrap="square" rtlCol="0" anchor="t">
            <a:spAutoFit/>
            <a:scene3d>
              <a:camera prst="orthographicFront"/>
              <a:lightRig rig="soft" dir="t">
                <a:rot lat="0" lon="0" rev="15600000"/>
              </a:lightRig>
            </a:scene3d>
            <a:sp3d extrusionH="57150" prstMaterial="softEdge">
              <a:bevelT w="25400" h="38100"/>
            </a:sp3d>
          </a:bodyPr>
          <a:lstStyle/>
          <a:p>
            <a:pPr algn="ctr"/>
            <a:r>
              <a:rPr lang="en-US" altLang="zh-CN" sz="4800" b="1" dirty="0" err="1">
                <a:solidFill>
                  <a:schemeClr val="bg1"/>
                </a:solidFill>
                <a:latin typeface="Times New Roman" panose="02020603050405020304" charset="0"/>
                <a:cs typeface="Times New Roman" panose="02020603050405020304" charset="0"/>
              </a:rPr>
              <a:t>Đọc</a:t>
            </a:r>
            <a:r>
              <a:rPr lang="en-US" altLang="zh-CN" sz="4800" b="1" dirty="0">
                <a:solidFill>
                  <a:schemeClr val="bg1"/>
                </a:solidFill>
                <a:latin typeface="Times New Roman" panose="02020603050405020304" charset="0"/>
                <a:cs typeface="Times New Roman" panose="02020603050405020304" charset="0"/>
              </a:rPr>
              <a:t> </a:t>
            </a:r>
            <a:r>
              <a:rPr lang="en-US" altLang="zh-CN" sz="4800" b="1" dirty="0" err="1">
                <a:solidFill>
                  <a:schemeClr val="bg1"/>
                </a:solidFill>
                <a:latin typeface="Times New Roman" panose="02020603050405020304" charset="0"/>
                <a:cs typeface="Times New Roman" panose="02020603050405020304" charset="0"/>
              </a:rPr>
              <a:t>nối</a:t>
            </a:r>
            <a:r>
              <a:rPr lang="en-US" altLang="zh-CN" sz="4800" b="1" dirty="0">
                <a:solidFill>
                  <a:schemeClr val="bg1"/>
                </a:solidFill>
                <a:latin typeface="Times New Roman" panose="02020603050405020304" charset="0"/>
                <a:cs typeface="Times New Roman" panose="02020603050405020304" charset="0"/>
              </a:rPr>
              <a:t> </a:t>
            </a:r>
            <a:r>
              <a:rPr lang="en-US" altLang="zh-CN" sz="4800" b="1" dirty="0" err="1">
                <a:solidFill>
                  <a:schemeClr val="bg1"/>
                </a:solidFill>
                <a:latin typeface="Times New Roman" panose="02020603050405020304" charset="0"/>
                <a:cs typeface="Times New Roman" panose="02020603050405020304" charset="0"/>
              </a:rPr>
              <a:t>tiếp</a:t>
            </a:r>
            <a:r>
              <a:rPr lang="en-US" altLang="zh-CN" sz="4800" b="1" dirty="0">
                <a:solidFill>
                  <a:schemeClr val="bg1"/>
                </a:solidFill>
                <a:latin typeface="Times New Roman" panose="02020603050405020304" charset="0"/>
                <a:cs typeface="Times New Roman" panose="02020603050405020304" charset="0"/>
              </a:rPr>
              <a:t>: </a:t>
            </a:r>
            <a:r>
              <a:rPr lang="en-US" altLang="zh-CN" sz="4800" b="1" dirty="0" err="1">
                <a:solidFill>
                  <a:schemeClr val="bg1"/>
                </a:solidFill>
                <a:effectLst/>
                <a:latin typeface="Times New Roman" panose="02020603050405020304" charset="0"/>
                <a:cs typeface="Times New Roman" panose="02020603050405020304" charset="0"/>
              </a:rPr>
              <a:t>Mỗi</a:t>
            </a:r>
            <a:r>
              <a:rPr lang="en-US" altLang="zh-CN" sz="4800" b="1" dirty="0">
                <a:solidFill>
                  <a:schemeClr val="bg1"/>
                </a:solidFill>
                <a:effectLst/>
                <a:latin typeface="Times New Roman" panose="02020603050405020304" charset="0"/>
                <a:cs typeface="Times New Roman" panose="02020603050405020304" charset="0"/>
              </a:rPr>
              <a:t> </a:t>
            </a:r>
            <a:r>
              <a:rPr lang="en-US" altLang="zh-CN" sz="4800" b="1" dirty="0" err="1">
                <a:solidFill>
                  <a:schemeClr val="bg1"/>
                </a:solidFill>
                <a:effectLst/>
                <a:latin typeface="Times New Roman" panose="02020603050405020304" charset="0"/>
                <a:cs typeface="Times New Roman" panose="02020603050405020304" charset="0"/>
              </a:rPr>
              <a:t>bạn</a:t>
            </a:r>
            <a:r>
              <a:rPr lang="en-US" altLang="zh-CN" sz="4800" b="1" dirty="0">
                <a:solidFill>
                  <a:schemeClr val="bg1"/>
                </a:solidFill>
                <a:effectLst/>
                <a:latin typeface="Times New Roman" panose="02020603050405020304" charset="0"/>
                <a:cs typeface="Times New Roman" panose="02020603050405020304" charset="0"/>
              </a:rPr>
              <a:t> </a:t>
            </a:r>
            <a:r>
              <a:rPr lang="en-US" altLang="zh-CN" sz="4800" b="1" dirty="0" err="1">
                <a:solidFill>
                  <a:schemeClr val="bg1"/>
                </a:solidFill>
                <a:effectLst/>
                <a:latin typeface="Times New Roman" panose="02020603050405020304" charset="0"/>
                <a:cs typeface="Times New Roman" panose="02020603050405020304" charset="0"/>
              </a:rPr>
              <a:t>đọc</a:t>
            </a:r>
            <a:r>
              <a:rPr lang="en-US" altLang="zh-CN" sz="4800" b="1" dirty="0">
                <a:solidFill>
                  <a:schemeClr val="bg1"/>
                </a:solidFill>
                <a:effectLst/>
                <a:latin typeface="Times New Roman" panose="02020603050405020304" charset="0"/>
                <a:cs typeface="Times New Roman" panose="02020603050405020304" charset="0"/>
              </a:rPr>
              <a:t> 1 </a:t>
            </a:r>
            <a:r>
              <a:rPr lang="en-US" altLang="zh-CN" sz="4800" b="1" dirty="0" err="1">
                <a:solidFill>
                  <a:schemeClr val="bg1"/>
                </a:solidFill>
                <a:effectLst/>
                <a:latin typeface="Times New Roman" panose="02020603050405020304" charset="0"/>
                <a:cs typeface="Times New Roman" panose="02020603050405020304" charset="0"/>
              </a:rPr>
              <a:t>câu</a:t>
            </a:r>
            <a:endParaRPr lang="en-US" altLang="zh-CN" sz="4800" b="1" dirty="0">
              <a:solidFill>
                <a:schemeClr val="bg1"/>
              </a:solidFill>
              <a:effectLst/>
              <a:latin typeface="Times New Roman" panose="02020603050405020304" charset="0"/>
              <a:cs typeface="Times New Roman" panose="0202060305040502030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4397513" y="579700"/>
            <a:ext cx="499820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dirty="0" err="1">
                <a:solidFill>
                  <a:srgbClr val="006600"/>
                </a:solidFill>
                <a:latin typeface="Times New Roman" panose="02020603050405020304" pitchFamily="18" charset="0"/>
                <a:cs typeface="Times New Roman" panose="02020603050405020304" pitchFamily="18" charset="0"/>
              </a:rPr>
              <a:t>Tập</a:t>
            </a:r>
            <a:r>
              <a:rPr lang="en-US" dirty="0">
                <a:solidFill>
                  <a:srgbClr val="006600"/>
                </a:solidFill>
                <a:latin typeface="Times New Roman" panose="02020603050405020304" pitchFamily="18" charset="0"/>
                <a:cs typeface="Times New Roman" panose="02020603050405020304" pitchFamily="18" charset="0"/>
              </a:rPr>
              <a:t> </a:t>
            </a:r>
            <a:r>
              <a:rPr lang="en-US" dirty="0" err="1">
                <a:solidFill>
                  <a:srgbClr val="006600"/>
                </a:solidFill>
                <a:latin typeface="Times New Roman" panose="02020603050405020304" pitchFamily="18" charset="0"/>
                <a:cs typeface="Times New Roman" panose="02020603050405020304" pitchFamily="18" charset="0"/>
              </a:rPr>
              <a:t>đọc</a:t>
            </a:r>
            <a:r>
              <a:rPr lang="en-US" dirty="0">
                <a:solidFill>
                  <a:srgbClr val="006600"/>
                </a:solidFill>
                <a:latin typeface="Times New Roman" panose="02020603050405020304" pitchFamily="18" charset="0"/>
                <a:cs typeface="Times New Roman" panose="02020603050405020304" pitchFamily="18" charset="0"/>
              </a:rPr>
              <a:t> - </a:t>
            </a:r>
            <a:r>
              <a:rPr lang="en-US" dirty="0" err="1">
                <a:solidFill>
                  <a:srgbClr val="006600"/>
                </a:solidFill>
                <a:latin typeface="Times New Roman" panose="02020603050405020304" pitchFamily="18" charset="0"/>
                <a:cs typeface="Times New Roman" panose="02020603050405020304" pitchFamily="18" charset="0"/>
              </a:rPr>
              <a:t>Kể</a:t>
            </a:r>
            <a:r>
              <a:rPr lang="en-US" dirty="0">
                <a:solidFill>
                  <a:srgbClr val="006600"/>
                </a:solidFill>
                <a:latin typeface="Times New Roman" panose="02020603050405020304" pitchFamily="18" charset="0"/>
                <a:cs typeface="Times New Roman" panose="02020603050405020304" pitchFamily="18" charset="0"/>
              </a:rPr>
              <a:t> </a:t>
            </a:r>
            <a:r>
              <a:rPr lang="en-US" dirty="0" err="1">
                <a:solidFill>
                  <a:srgbClr val="006600"/>
                </a:solidFill>
                <a:latin typeface="Times New Roman" panose="02020603050405020304" pitchFamily="18" charset="0"/>
                <a:cs typeface="Times New Roman" panose="02020603050405020304" pitchFamily="18" charset="0"/>
              </a:rPr>
              <a:t>chuyện</a:t>
            </a:r>
            <a:endParaRPr lang="en-US" dirty="0">
              <a:solidFill>
                <a:srgbClr val="006600"/>
              </a:solidFill>
              <a:latin typeface="Times New Roman" panose="02020603050405020304" pitchFamily="18" charset="0"/>
              <a:cs typeface="Times New Roman" panose="02020603050405020304" pitchFamily="18" charset="0"/>
            </a:endParaRPr>
          </a:p>
        </p:txBody>
      </p:sp>
      <p:sp>
        <p:nvSpPr>
          <p:cNvPr id="5" name="Text Box 4">
            <a:hlinkClick r:id="rId2" action="ppaction://hlinksldjump"/>
          </p:cNvPr>
          <p:cNvSpPr txBox="1">
            <a:spLocks noChangeArrowheads="1"/>
          </p:cNvSpPr>
          <p:nvPr/>
        </p:nvSpPr>
        <p:spPr bwMode="auto">
          <a:xfrm>
            <a:off x="2513048" y="2495795"/>
            <a:ext cx="2209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dirty="0" err="1">
                <a:solidFill>
                  <a:srgbClr val="1A0597"/>
                </a:solidFill>
                <a:latin typeface="Times New Roman" panose="02020603050405020304" pitchFamily="18" charset="0"/>
                <a:cs typeface="Times New Roman" panose="02020603050405020304" pitchFamily="18" charset="0"/>
              </a:rPr>
              <a:t>Luyện</a:t>
            </a:r>
            <a:r>
              <a:rPr lang="en-US" dirty="0">
                <a:solidFill>
                  <a:srgbClr val="1A0597"/>
                </a:solidFill>
                <a:latin typeface="Times New Roman" panose="02020603050405020304" pitchFamily="18" charset="0"/>
                <a:cs typeface="Times New Roman" panose="02020603050405020304" pitchFamily="18" charset="0"/>
              </a:rPr>
              <a:t> </a:t>
            </a:r>
            <a:r>
              <a:rPr lang="en-US" dirty="0" err="1">
                <a:solidFill>
                  <a:srgbClr val="1A0597"/>
                </a:solidFill>
                <a:latin typeface="Times New Roman" panose="02020603050405020304" pitchFamily="18" charset="0"/>
                <a:cs typeface="Times New Roman" panose="02020603050405020304" pitchFamily="18" charset="0"/>
              </a:rPr>
              <a:t>đọc</a:t>
            </a:r>
            <a:endParaRPr lang="en-US" dirty="0">
              <a:solidFill>
                <a:srgbClr val="1A0597"/>
              </a:solidFill>
              <a:latin typeface="Times New Roman" panose="02020603050405020304" pitchFamily="18" charset="0"/>
              <a:cs typeface="Times New Roman" panose="02020603050405020304" pitchFamily="18" charset="0"/>
            </a:endParaRPr>
          </a:p>
        </p:txBody>
      </p:sp>
      <p:sp>
        <p:nvSpPr>
          <p:cNvPr id="6" name="Text Box 5">
            <a:hlinkClick r:id="rId3" action="ppaction://hlinksldjump"/>
          </p:cNvPr>
          <p:cNvSpPr txBox="1">
            <a:spLocks noChangeArrowheads="1"/>
          </p:cNvSpPr>
          <p:nvPr/>
        </p:nvSpPr>
        <p:spPr bwMode="auto">
          <a:xfrm>
            <a:off x="7569994" y="2495796"/>
            <a:ext cx="33528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dirty="0">
                <a:solidFill>
                  <a:srgbClr val="1A0597"/>
                </a:solidFill>
                <a:latin typeface="Times New Roman" panose="02020603050405020304" pitchFamily="18" charset="0"/>
                <a:cs typeface="Times New Roman" panose="02020603050405020304" pitchFamily="18" charset="0"/>
              </a:rPr>
              <a:t>       </a:t>
            </a:r>
            <a:r>
              <a:rPr lang="en-US" dirty="0" err="1">
                <a:solidFill>
                  <a:srgbClr val="1A0597"/>
                </a:solidFill>
                <a:latin typeface="Times New Roman" panose="02020603050405020304" pitchFamily="18" charset="0"/>
                <a:cs typeface="Times New Roman" panose="02020603050405020304" pitchFamily="18" charset="0"/>
              </a:rPr>
              <a:t>Tìm</a:t>
            </a:r>
            <a:r>
              <a:rPr lang="en-US" dirty="0">
                <a:solidFill>
                  <a:srgbClr val="1A0597"/>
                </a:solidFill>
                <a:latin typeface="Times New Roman" panose="02020603050405020304" pitchFamily="18" charset="0"/>
                <a:cs typeface="Times New Roman" panose="02020603050405020304" pitchFamily="18" charset="0"/>
              </a:rPr>
              <a:t> </a:t>
            </a:r>
            <a:r>
              <a:rPr lang="en-US" dirty="0" err="1">
                <a:solidFill>
                  <a:srgbClr val="1A0597"/>
                </a:solidFill>
                <a:latin typeface="Times New Roman" panose="02020603050405020304" pitchFamily="18" charset="0"/>
                <a:cs typeface="Times New Roman" panose="02020603050405020304" pitchFamily="18" charset="0"/>
              </a:rPr>
              <a:t>hiểu</a:t>
            </a:r>
            <a:r>
              <a:rPr lang="en-US" dirty="0">
                <a:solidFill>
                  <a:srgbClr val="1A0597"/>
                </a:solidFill>
                <a:latin typeface="Times New Roman" panose="02020603050405020304" pitchFamily="18" charset="0"/>
                <a:cs typeface="Times New Roman" panose="02020603050405020304" pitchFamily="18" charset="0"/>
              </a:rPr>
              <a:t> </a:t>
            </a:r>
            <a:r>
              <a:rPr lang="en-US" dirty="0" err="1">
                <a:solidFill>
                  <a:srgbClr val="1A0597"/>
                </a:solidFill>
                <a:latin typeface="Times New Roman" panose="02020603050405020304" pitchFamily="18" charset="0"/>
                <a:cs typeface="Times New Roman" panose="02020603050405020304" pitchFamily="18" charset="0"/>
              </a:rPr>
              <a:t>bài</a:t>
            </a:r>
            <a:endParaRPr lang="en-US" dirty="0">
              <a:solidFill>
                <a:srgbClr val="1A0597"/>
              </a:solidFill>
              <a:latin typeface="Times New Roman" panose="02020603050405020304" pitchFamily="18" charset="0"/>
              <a:cs typeface="Times New Roman" panose="02020603050405020304" pitchFamily="18" charset="0"/>
            </a:endParaRPr>
          </a:p>
        </p:txBody>
      </p:sp>
      <p:sp>
        <p:nvSpPr>
          <p:cNvPr id="7" name="Line 6"/>
          <p:cNvSpPr>
            <a:spLocks noChangeShapeType="1"/>
          </p:cNvSpPr>
          <p:nvPr/>
        </p:nvSpPr>
        <p:spPr bwMode="auto">
          <a:xfrm>
            <a:off x="6096000" y="2548769"/>
            <a:ext cx="0" cy="3561986"/>
          </a:xfrm>
          <a:prstGeom prst="line">
            <a:avLst/>
          </a:prstGeom>
          <a:noFill/>
          <a:ln w="28575">
            <a:solidFill>
              <a:srgbClr val="1A059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sp>
        <p:nvSpPr>
          <p:cNvPr id="8" name="Text Box 10"/>
          <p:cNvSpPr txBox="1">
            <a:spLocks noChangeArrowheads="1"/>
          </p:cNvSpPr>
          <p:nvPr/>
        </p:nvSpPr>
        <p:spPr bwMode="auto">
          <a:xfrm>
            <a:off x="4560733" y="1164475"/>
            <a:ext cx="6858000" cy="646112"/>
          </a:xfrm>
          <a:prstGeom prst="rect">
            <a:avLst/>
          </a:prstGeom>
          <a:solidFill>
            <a:schemeClr val="bg1"/>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vi-VN" sz="3600" b="1" dirty="0">
                <a:solidFill>
                  <a:srgbClr val="FF0000"/>
                </a:solidFill>
                <a:latin typeface="Times New Roman" panose="02020603050405020304" pitchFamily="18" charset="0"/>
                <a:cs typeface="Times New Roman" panose="02020603050405020304" pitchFamily="18" charset="0"/>
              </a:rPr>
              <a:t>Chiếc áo len</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9" name="Round Same Side Corner Rectangle 43"/>
          <p:cNvSpPr/>
          <p:nvPr/>
        </p:nvSpPr>
        <p:spPr>
          <a:xfrm>
            <a:off x="0" y="17307"/>
            <a:ext cx="12192000" cy="609600"/>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en-US" sz="3200" dirty="0" err="1">
                <a:latin typeface="Times New Roman" panose="02020603050405020304" pitchFamily="18" charset="0"/>
                <a:cs typeface="Times New Roman" panose="02020603050405020304" pitchFamily="18" charset="0"/>
              </a:rPr>
              <a:t>Thứ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ngày</a:t>
            </a:r>
            <a:r>
              <a:rPr lang="en-US" sz="3200" dirty="0">
                <a:latin typeface="Times New Roman" panose="02020603050405020304" pitchFamily="18" charset="0"/>
                <a:cs typeface="Times New Roman" panose="02020603050405020304" pitchFamily="18" charset="0"/>
              </a:rPr>
              <a:t> 20 </a:t>
            </a:r>
            <a:r>
              <a:rPr lang="en-US" sz="3200" dirty="0" err="1">
                <a:latin typeface="Times New Roman" panose="02020603050405020304" pitchFamily="18" charset="0"/>
                <a:cs typeface="Times New Roman" panose="02020603050405020304" pitchFamily="18" charset="0"/>
              </a:rPr>
              <a:t>tháng</a:t>
            </a:r>
            <a:r>
              <a:rPr lang="en-US" sz="3200" dirty="0">
                <a:latin typeface="Times New Roman" panose="02020603050405020304" pitchFamily="18" charset="0"/>
                <a:cs typeface="Times New Roman" panose="02020603050405020304" pitchFamily="18" charset="0"/>
              </a:rPr>
              <a:t> 9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2021</a:t>
            </a:r>
          </a:p>
        </p:txBody>
      </p:sp>
      <p:sp>
        <p:nvSpPr>
          <p:cNvPr id="10" name="AutoShape 13"/>
          <p:cNvSpPr>
            <a:spLocks noChangeArrowheads="1"/>
          </p:cNvSpPr>
          <p:nvPr/>
        </p:nvSpPr>
        <p:spPr bwMode="gray">
          <a:xfrm>
            <a:off x="-1" y="0"/>
            <a:ext cx="1736203" cy="574986"/>
          </a:xfrm>
          <a:prstGeom prst="roundRect">
            <a:avLst>
              <a:gd name="adj" fmla="val 10889"/>
            </a:avLst>
          </a:prstGeom>
          <a:gradFill rotWithShape="1">
            <a:gsLst>
              <a:gs pos="0">
                <a:srgbClr val="DDDDDD"/>
              </a:gs>
              <a:gs pos="50000">
                <a:srgbClr val="EEEEEE"/>
              </a:gs>
              <a:gs pos="100000">
                <a:srgbClr val="DDDDDD"/>
              </a:gs>
            </a:gsLst>
            <a:lin ang="2700000" scaled="1"/>
          </a:gradFill>
          <a:ln w="38100">
            <a:solidFill>
              <a:srgbClr val="990000"/>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2800" i="1" dirty="0">
                <a:solidFill>
                  <a:srgbClr val="000099"/>
                </a:solidFill>
                <a:latin typeface="Times New Roman" panose="02020603050405020304" pitchFamily="18" charset="0"/>
                <a:cs typeface="Times New Roman" panose="02020603050405020304" pitchFamily="18" charset="0"/>
              </a:rPr>
              <a:t>SGK</a:t>
            </a:r>
            <a:r>
              <a:rPr lang="en-US" sz="2800" i="1">
                <a:solidFill>
                  <a:srgbClr val="000099"/>
                </a:solidFill>
                <a:latin typeface="Times New Roman" panose="02020603050405020304" pitchFamily="18" charset="0"/>
                <a:cs typeface="Times New Roman" panose="02020603050405020304" pitchFamily="18" charset="0"/>
              </a:rPr>
              <a:t>/</a:t>
            </a:r>
            <a:r>
              <a:rPr lang="vi-VN" sz="2800" i="1" dirty="0">
                <a:solidFill>
                  <a:srgbClr val="000099"/>
                </a:solidFill>
                <a:latin typeface="Times New Roman" panose="02020603050405020304" pitchFamily="18" charset="0"/>
                <a:cs typeface="Times New Roman" panose="02020603050405020304" pitchFamily="18" charset="0"/>
              </a:rPr>
              <a:t>20,21</a:t>
            </a:r>
            <a:endParaRPr lang="en-US" sz="2800" i="1" dirty="0">
              <a:solidFill>
                <a:srgbClr val="000099"/>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6213230" y="1810587"/>
            <a:ext cx="5205503" cy="523220"/>
          </a:xfrm>
          <a:prstGeom prst="rect">
            <a:avLst/>
          </a:prstGeom>
          <a:noFill/>
        </p:spPr>
        <p:txBody>
          <a:bodyPr wrap="square" rtlCol="0">
            <a:spAutoFit/>
          </a:bodyPr>
          <a:lstStyle/>
          <a:p>
            <a:r>
              <a:rPr lang="vi-VN" sz="2800" i="1" dirty="0">
                <a:latin typeface="Times New Roman" panose="02020603050405020304" pitchFamily="18" charset="0"/>
                <a:cs typeface="Times New Roman" panose="02020603050405020304" pitchFamily="18" charset="0"/>
              </a:rPr>
              <a:t>Theo TỪ NGUYÊN THẠCH</a:t>
            </a:r>
            <a:endParaRPr lang="en-US" sz="2800" i="1" dirty="0">
              <a:latin typeface="Times New Roman" panose="02020603050405020304" pitchFamily="18" charset="0"/>
              <a:cs typeface="Times New Roman" panose="02020603050405020304" pitchFamily="18" charset="0"/>
            </a:endParaRPr>
          </a:p>
        </p:txBody>
      </p:sp>
      <p:sp>
        <p:nvSpPr>
          <p:cNvPr id="12" name="Text Box 10"/>
          <p:cNvSpPr txBox="1"/>
          <p:nvPr/>
        </p:nvSpPr>
        <p:spPr>
          <a:xfrm>
            <a:off x="1576920" y="3728782"/>
            <a:ext cx="3374390" cy="646331"/>
          </a:xfrm>
          <a:prstGeom prst="rect">
            <a:avLst/>
          </a:prstGeom>
          <a:noFill/>
        </p:spPr>
        <p:txBody>
          <a:bodyPr wrap="square" rtlCol="0">
            <a:spAutoFit/>
          </a:bodyPr>
          <a:lstStyle/>
          <a:p>
            <a:r>
              <a:rPr lang="en-US" sz="3600" b="1" dirty="0" err="1">
                <a:solidFill>
                  <a:schemeClr val="tx1"/>
                </a:solidFill>
                <a:latin typeface="Times New Roman" panose="02020603050405020304" charset="0"/>
                <a:cs typeface="Times New Roman" panose="02020603050405020304" charset="0"/>
              </a:rPr>
              <a:t>lạnh</a:t>
            </a:r>
            <a:r>
              <a:rPr lang="en-US" sz="3600" b="1" dirty="0">
                <a:solidFill>
                  <a:schemeClr val="tx1"/>
                </a:solidFill>
                <a:latin typeface="Times New Roman" panose="02020603050405020304" charset="0"/>
                <a:cs typeface="Times New Roman" panose="02020603050405020304" charset="0"/>
              </a:rPr>
              <a:t> </a:t>
            </a:r>
            <a:r>
              <a:rPr lang="en-US" sz="3600" b="1" dirty="0" err="1">
                <a:solidFill>
                  <a:schemeClr val="tx1"/>
                </a:solidFill>
                <a:latin typeface="Times New Roman" panose="02020603050405020304" charset="0"/>
                <a:cs typeface="Times New Roman" panose="02020603050405020304" charset="0"/>
              </a:rPr>
              <a:t>buốt</a:t>
            </a:r>
            <a:endParaRPr lang="en-US" sz="3600" b="1" dirty="0">
              <a:solidFill>
                <a:schemeClr val="tx1"/>
              </a:solidFill>
              <a:latin typeface="Times New Roman" panose="02020603050405020304" charset="0"/>
              <a:cs typeface="Times New Roman" panose="02020603050405020304" charset="0"/>
            </a:endParaRPr>
          </a:p>
        </p:txBody>
      </p:sp>
      <p:sp>
        <p:nvSpPr>
          <p:cNvPr id="13" name="Text Box 11"/>
          <p:cNvSpPr txBox="1"/>
          <p:nvPr/>
        </p:nvSpPr>
        <p:spPr>
          <a:xfrm>
            <a:off x="1576920" y="4866067"/>
            <a:ext cx="3374390" cy="646331"/>
          </a:xfrm>
          <a:prstGeom prst="rect">
            <a:avLst/>
          </a:prstGeom>
          <a:noFill/>
        </p:spPr>
        <p:txBody>
          <a:bodyPr wrap="square" rtlCol="0">
            <a:spAutoFit/>
          </a:bodyPr>
          <a:lstStyle/>
          <a:p>
            <a:r>
              <a:rPr lang="en-US" sz="3600" b="1" dirty="0" err="1">
                <a:solidFill>
                  <a:schemeClr val="tx1"/>
                </a:solidFill>
                <a:latin typeface="Times New Roman" panose="02020603050405020304" charset="0"/>
                <a:cs typeface="Times New Roman" panose="02020603050405020304" charset="0"/>
              </a:rPr>
              <a:t>lất</a:t>
            </a:r>
            <a:r>
              <a:rPr lang="en-US" sz="3600" b="1" dirty="0">
                <a:solidFill>
                  <a:schemeClr val="tx1"/>
                </a:solidFill>
                <a:latin typeface="Times New Roman" panose="02020603050405020304" charset="0"/>
                <a:cs typeface="Times New Roman" panose="02020603050405020304" charset="0"/>
              </a:rPr>
              <a:t> </a:t>
            </a:r>
            <a:r>
              <a:rPr lang="en-US" sz="3600" b="1" dirty="0" err="1">
                <a:solidFill>
                  <a:schemeClr val="tx1"/>
                </a:solidFill>
                <a:latin typeface="Times New Roman" panose="02020603050405020304" charset="0"/>
                <a:cs typeface="Times New Roman" panose="02020603050405020304" charset="0"/>
              </a:rPr>
              <a:t>phất</a:t>
            </a:r>
            <a:endParaRPr lang="en-US" sz="3600" b="1" dirty="0">
              <a:solidFill>
                <a:schemeClr val="tx1"/>
              </a:solidFill>
              <a:latin typeface="Times New Roman" panose="02020603050405020304" charset="0"/>
              <a:cs typeface="Times New Roman" panose="02020603050405020304" charset="0"/>
            </a:endParaRPr>
          </a:p>
        </p:txBody>
      </p:sp>
    </p:spTree>
    <p:extLst>
      <p:ext uri="{BB962C8B-B14F-4D97-AF65-F5344CB8AC3E}">
        <p14:creationId xmlns:p14="http://schemas.microsoft.com/office/powerpoint/2010/main" val="40288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500" fill="hold">
                                          <p:stCondLst>
                                            <p:cond delay="0"/>
                                          </p:stCondLst>
                                        </p:cTn>
                                        <p:tgtEl>
                                          <p:spTgt spid="12"/>
                                        </p:tgtEl>
                                        <p:attrNameLst>
                                          <p:attrName>style.visibility</p:attrName>
                                        </p:attrNameLst>
                                      </p:cBhvr>
                                      <p:to>
                                        <p:strVal val="visible"/>
                                      </p:to>
                                    </p:set>
                                    <p:animEffect transition="in" filter="circle(i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3"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1004</TotalTime>
  <Words>1419</Words>
  <Application>Microsoft Office PowerPoint</Application>
  <PresentationFormat>Widescreen</PresentationFormat>
  <Paragraphs>154</Paragraphs>
  <Slides>35</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Calibri Light</vt:lpstr>
      <vt:lpstr>HP001 4 hàng</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Admin</dc:creator>
  <cp:lastModifiedBy>Lê Bích Mai</cp:lastModifiedBy>
  <cp:revision>59</cp:revision>
  <dcterms:created xsi:type="dcterms:W3CDTF">2021-01-24T03:45:00Z</dcterms:created>
  <dcterms:modified xsi:type="dcterms:W3CDTF">2022-02-08T19:04:17Z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1033-11.2.0.9747</vt:lpwstr>
  </property>
</Properties>
</file>